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Lst>
  <p:sldSz cx="9144000" cy="5143500" type="screen16x9"/>
  <p:notesSz cx="6858000" cy="9144000"/>
  <p:embeddedFontLst>
    <p:embeddedFont>
      <p:font typeface="Maven Pro" panose="020B0604020202020204" charset="-18"/>
      <p:regular r:id="rId19"/>
      <p:bold r:id="rId20"/>
    </p:embeddedFont>
    <p:embeddedFont>
      <p:font typeface="Nunito" panose="020B0604020202020204" charset="-18"/>
      <p:regular r:id="rId21"/>
      <p:bold r:id="rId22"/>
      <p:italic r:id="rId23"/>
      <p:boldItalic r:id="rId24"/>
    </p:embeddedFont>
    <p:embeddedFont>
      <p:font typeface="Montserrat" panose="020B0604020202020204" charset="-18"/>
      <p:regular r:id="rId25"/>
      <p:bold r:id="rId26"/>
      <p:italic r:id="rId27"/>
      <p:boldItalic r:id="rId28"/>
    </p:embeddedFont>
    <p:embeddedFont>
      <p:font typeface="Lato" panose="020B0604020202020204" charset="-18"/>
      <p:regular r:id="rId29"/>
      <p:bold r:id="rId30"/>
      <p:italic r:id="rId31"/>
      <p:boldItalic r:id="rId32"/>
    </p:embeddedFont>
    <p:embeddedFont>
      <p:font typeface="Verdana" panose="020B0604030504040204" pitchFamily="34" charset="0"/>
      <p:regular r:id="rId33"/>
      <p:bold r:id="rId34"/>
      <p:italic r:id="rId35"/>
      <p:boldItalic r:id="rId36"/>
    </p:embeddedFont>
    <p:embeddedFont>
      <p:font typeface="Roboto" panose="020B0604020202020204" charset="0"/>
      <p:regular r:id="rId37"/>
      <p:bold r:id="rId38"/>
      <p:italic r:id="rId39"/>
      <p:boldItalic r:id="rId40"/>
    </p:embeddedFont>
    <p:embeddedFont>
      <p:font typeface="Lobster" panose="020B0604020202020204" charset="-18"/>
      <p:regular r:id="rId41"/>
    </p:embeddedFont>
    <p:embeddedFont>
      <p:font typeface="Caveat" panose="020B0604020202020204" charset="-18"/>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font" Target="fonts/font2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theme" Target="theme/theme1.xml"/><Relationship Id="rId20" Type="http://schemas.openxmlformats.org/officeDocument/2006/relationships/font" Target="fonts/font2.fntdata"/><Relationship Id="rId41"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24012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7570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7482a811e9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7482a811e9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4977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4c6b4048f_2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4c6b4048f_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2042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7482a811e9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7482a811e9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8414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74de869f63_34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74de869f63_34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927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7482a811e9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7482a811e9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8197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7482a811e9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7482a811e9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5282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7482a811e9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7482a811e9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7906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7482a811e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7482a811e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6875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482a811e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7482a811e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123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482a811e9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482a811e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406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482a811e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7482a811e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2833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74c6b4048f_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74c6b4048f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6848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7482a811e9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7482a811e9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4418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7482a811e9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7482a811e9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818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7482a811e9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7482a811e9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4294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s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s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s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
    <p:spTree>
      <p:nvGrpSpPr>
        <p:cNvPr id="1" name="Shape 130"/>
        <p:cNvGrpSpPr/>
        <p:nvPr/>
      </p:nvGrpSpPr>
      <p:grpSpPr>
        <a:xfrm>
          <a:off x="0" y="0"/>
          <a:ext cx="0" cy="0"/>
          <a:chOff x="0" y="0"/>
          <a:chExt cx="0" cy="0"/>
        </a:xfrm>
      </p:grpSpPr>
      <p:sp>
        <p:nvSpPr>
          <p:cNvPr id="131" name="Google Shape;131;p13"/>
          <p:cNvSpPr/>
          <p:nvPr/>
        </p:nvSpPr>
        <p:spPr>
          <a:xfrm>
            <a:off x="0" y="0"/>
            <a:ext cx="9144000" cy="5143500"/>
          </a:xfrm>
          <a:prstGeom prst="rect">
            <a:avLst/>
          </a:prstGeom>
          <a:solidFill>
            <a:srgbClr val="112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2" name="Google Shape;132;p13"/>
          <p:cNvPicPr preferRelativeResize="0"/>
          <p:nvPr/>
        </p:nvPicPr>
        <p:blipFill rotWithShape="1">
          <a:blip r:embed="rId2">
            <a:alphaModFix/>
          </a:blip>
          <a:srcRect l="38684"/>
          <a:stretch/>
        </p:blipFill>
        <p:spPr>
          <a:xfrm>
            <a:off x="2291" y="1007350"/>
            <a:ext cx="1272100" cy="3128806"/>
          </a:xfrm>
          <a:prstGeom prst="rect">
            <a:avLst/>
          </a:prstGeom>
          <a:noFill/>
          <a:ln>
            <a:noFill/>
          </a:ln>
        </p:spPr>
      </p:pic>
      <p:sp>
        <p:nvSpPr>
          <p:cNvPr id="133" name="Google Shape;133;p13"/>
          <p:cNvSpPr txBox="1">
            <a:spLocks noGrp="1"/>
          </p:cNvSpPr>
          <p:nvPr>
            <p:ph type="ctrTitle"/>
          </p:nvPr>
        </p:nvSpPr>
        <p:spPr>
          <a:xfrm>
            <a:off x="1884750" y="711325"/>
            <a:ext cx="6947700" cy="996000"/>
          </a:xfrm>
          <a:prstGeom prst="rect">
            <a:avLst/>
          </a:prstGeom>
          <a:noFill/>
        </p:spPr>
        <p:txBody>
          <a:bodyPr spcFirstLastPara="1" wrap="square" lIns="91425" tIns="91425" rIns="91425" bIns="91425" anchor="b" anchorCtr="0">
            <a:noAutofit/>
          </a:bodyPr>
          <a:lstStyle>
            <a:lvl1pPr lvl="0" algn="l" rtl="0">
              <a:lnSpc>
                <a:spcPct val="100000"/>
              </a:lnSpc>
              <a:spcBef>
                <a:spcPts val="0"/>
              </a:spcBef>
              <a:spcAft>
                <a:spcPts val="0"/>
              </a:spcAft>
              <a:buClr>
                <a:srgbClr val="FFFFFF"/>
              </a:buClr>
              <a:buSzPts val="3000"/>
              <a:buNone/>
              <a:defRPr sz="3000">
                <a:solidFill>
                  <a:srgbClr val="FFFFFF"/>
                </a:solidFill>
              </a:defRPr>
            </a:lvl1pPr>
            <a:lvl2pPr lvl="1" algn="l" rtl="0">
              <a:lnSpc>
                <a:spcPct val="100000"/>
              </a:lnSpc>
              <a:spcBef>
                <a:spcPts val="0"/>
              </a:spcBef>
              <a:spcAft>
                <a:spcPts val="0"/>
              </a:spcAft>
              <a:buClr>
                <a:srgbClr val="FFFFFF"/>
              </a:buClr>
              <a:buSzPts val="3000"/>
              <a:buNone/>
              <a:defRPr sz="3000">
                <a:solidFill>
                  <a:srgbClr val="FFFFFF"/>
                </a:solidFill>
              </a:defRPr>
            </a:lvl2pPr>
            <a:lvl3pPr lvl="2" algn="l" rtl="0">
              <a:lnSpc>
                <a:spcPct val="100000"/>
              </a:lnSpc>
              <a:spcBef>
                <a:spcPts val="0"/>
              </a:spcBef>
              <a:spcAft>
                <a:spcPts val="0"/>
              </a:spcAft>
              <a:buClr>
                <a:srgbClr val="FFFFFF"/>
              </a:buClr>
              <a:buSzPts val="3000"/>
              <a:buNone/>
              <a:defRPr sz="3000">
                <a:solidFill>
                  <a:srgbClr val="FFFFFF"/>
                </a:solidFill>
              </a:defRPr>
            </a:lvl3pPr>
            <a:lvl4pPr lvl="3" algn="l" rtl="0">
              <a:lnSpc>
                <a:spcPct val="100000"/>
              </a:lnSpc>
              <a:spcBef>
                <a:spcPts val="0"/>
              </a:spcBef>
              <a:spcAft>
                <a:spcPts val="0"/>
              </a:spcAft>
              <a:buClr>
                <a:srgbClr val="FFFFFF"/>
              </a:buClr>
              <a:buSzPts val="3000"/>
              <a:buNone/>
              <a:defRPr sz="3000">
                <a:solidFill>
                  <a:srgbClr val="FFFFFF"/>
                </a:solidFill>
              </a:defRPr>
            </a:lvl4pPr>
            <a:lvl5pPr lvl="4" algn="l" rtl="0">
              <a:lnSpc>
                <a:spcPct val="100000"/>
              </a:lnSpc>
              <a:spcBef>
                <a:spcPts val="0"/>
              </a:spcBef>
              <a:spcAft>
                <a:spcPts val="0"/>
              </a:spcAft>
              <a:buClr>
                <a:srgbClr val="FFFFFF"/>
              </a:buClr>
              <a:buSzPts val="3000"/>
              <a:buNone/>
              <a:defRPr sz="3000">
                <a:solidFill>
                  <a:srgbClr val="FFFFFF"/>
                </a:solidFill>
              </a:defRPr>
            </a:lvl5pPr>
            <a:lvl6pPr lvl="5" algn="l" rtl="0">
              <a:lnSpc>
                <a:spcPct val="100000"/>
              </a:lnSpc>
              <a:spcBef>
                <a:spcPts val="0"/>
              </a:spcBef>
              <a:spcAft>
                <a:spcPts val="0"/>
              </a:spcAft>
              <a:buClr>
                <a:srgbClr val="FFFFFF"/>
              </a:buClr>
              <a:buSzPts val="3000"/>
              <a:buNone/>
              <a:defRPr sz="3000">
                <a:solidFill>
                  <a:srgbClr val="FFFFFF"/>
                </a:solidFill>
              </a:defRPr>
            </a:lvl6pPr>
            <a:lvl7pPr lvl="6" algn="l" rtl="0">
              <a:lnSpc>
                <a:spcPct val="100000"/>
              </a:lnSpc>
              <a:spcBef>
                <a:spcPts val="0"/>
              </a:spcBef>
              <a:spcAft>
                <a:spcPts val="0"/>
              </a:spcAft>
              <a:buClr>
                <a:srgbClr val="FFFFFF"/>
              </a:buClr>
              <a:buSzPts val="3000"/>
              <a:buNone/>
              <a:defRPr sz="3000">
                <a:solidFill>
                  <a:srgbClr val="FFFFFF"/>
                </a:solidFill>
              </a:defRPr>
            </a:lvl7pPr>
            <a:lvl8pPr lvl="7" algn="l" rtl="0">
              <a:lnSpc>
                <a:spcPct val="100000"/>
              </a:lnSpc>
              <a:spcBef>
                <a:spcPts val="0"/>
              </a:spcBef>
              <a:spcAft>
                <a:spcPts val="0"/>
              </a:spcAft>
              <a:buClr>
                <a:srgbClr val="FFFFFF"/>
              </a:buClr>
              <a:buSzPts val="3000"/>
              <a:buNone/>
              <a:defRPr sz="3000">
                <a:solidFill>
                  <a:srgbClr val="FFFFFF"/>
                </a:solidFill>
              </a:defRPr>
            </a:lvl8pPr>
            <a:lvl9pPr lvl="8" algn="l" rtl="0">
              <a:lnSpc>
                <a:spcPct val="100000"/>
              </a:lnSpc>
              <a:spcBef>
                <a:spcPts val="0"/>
              </a:spcBef>
              <a:spcAft>
                <a:spcPts val="0"/>
              </a:spcAft>
              <a:buClr>
                <a:srgbClr val="FFFFFF"/>
              </a:buClr>
              <a:buSzPts val="3000"/>
              <a:buNone/>
              <a:defRPr sz="3000">
                <a:solidFill>
                  <a:srgbClr val="FFFFFF"/>
                </a:solidFill>
              </a:defRPr>
            </a:lvl9pPr>
          </a:lstStyle>
          <a:p>
            <a:endParaRPr/>
          </a:p>
        </p:txBody>
      </p:sp>
      <p:sp>
        <p:nvSpPr>
          <p:cNvPr id="134" name="Google Shape;134;p13"/>
          <p:cNvSpPr txBox="1">
            <a:spLocks noGrp="1"/>
          </p:cNvSpPr>
          <p:nvPr>
            <p:ph type="body" idx="1"/>
          </p:nvPr>
        </p:nvSpPr>
        <p:spPr>
          <a:xfrm>
            <a:off x="1884750" y="1825575"/>
            <a:ext cx="6947700" cy="2743200"/>
          </a:xfrm>
          <a:prstGeom prst="rect">
            <a:avLst/>
          </a:prstGeom>
          <a:noFill/>
        </p:spPr>
        <p:txBody>
          <a:bodyPr spcFirstLastPara="1" wrap="square" lIns="91425" tIns="91425" rIns="91425" bIns="91425" anchor="t" anchorCtr="0">
            <a:noAutofit/>
          </a:bodyPr>
          <a:lstStyle>
            <a:lvl1pPr marL="457200" lvl="0" indent="-330200" algn="l" rtl="0">
              <a:lnSpc>
                <a:spcPct val="115000"/>
              </a:lnSpc>
              <a:spcBef>
                <a:spcPts val="0"/>
              </a:spcBef>
              <a:spcAft>
                <a:spcPts val="0"/>
              </a:spcAft>
              <a:buClr>
                <a:srgbClr val="FFFFFF"/>
              </a:buClr>
              <a:buSzPts val="1600"/>
              <a:buChar char="●"/>
              <a:defRPr sz="1600">
                <a:solidFill>
                  <a:srgbClr val="FFFFFF"/>
                </a:solidFill>
              </a:defRPr>
            </a:lvl1pPr>
            <a:lvl2pPr marL="914400" lvl="1" indent="-298450" algn="l" rtl="0">
              <a:lnSpc>
                <a:spcPct val="115000"/>
              </a:lnSpc>
              <a:spcBef>
                <a:spcPts val="1600"/>
              </a:spcBef>
              <a:spcAft>
                <a:spcPts val="0"/>
              </a:spcAft>
              <a:buClr>
                <a:srgbClr val="FFFFFF"/>
              </a:buClr>
              <a:buSzPts val="1100"/>
              <a:buChar char="○"/>
              <a:defRPr sz="1400">
                <a:solidFill>
                  <a:srgbClr val="FFFFFF"/>
                </a:solidFill>
              </a:defRPr>
            </a:lvl2pPr>
            <a:lvl3pPr marL="1371600" lvl="2" indent="-298450" algn="l" rtl="0">
              <a:lnSpc>
                <a:spcPct val="115000"/>
              </a:lnSpc>
              <a:spcBef>
                <a:spcPts val="1600"/>
              </a:spcBef>
              <a:spcAft>
                <a:spcPts val="0"/>
              </a:spcAft>
              <a:buClr>
                <a:srgbClr val="FFFFFF"/>
              </a:buClr>
              <a:buSzPts val="1100"/>
              <a:buChar char="■"/>
              <a:defRPr sz="1400">
                <a:solidFill>
                  <a:srgbClr val="FFFFFF"/>
                </a:solidFill>
              </a:defRPr>
            </a:lvl3pPr>
            <a:lvl4pPr marL="1828800" lvl="3" indent="-298450" algn="l" rtl="0">
              <a:lnSpc>
                <a:spcPct val="115000"/>
              </a:lnSpc>
              <a:spcBef>
                <a:spcPts val="1600"/>
              </a:spcBef>
              <a:spcAft>
                <a:spcPts val="0"/>
              </a:spcAft>
              <a:buClr>
                <a:srgbClr val="FFFFFF"/>
              </a:buClr>
              <a:buSzPts val="1100"/>
              <a:buChar char="●"/>
              <a:defRPr sz="1400">
                <a:solidFill>
                  <a:srgbClr val="FFFFFF"/>
                </a:solidFill>
              </a:defRPr>
            </a:lvl4pPr>
            <a:lvl5pPr marL="2286000" lvl="4" indent="-298450" algn="l" rtl="0">
              <a:lnSpc>
                <a:spcPct val="115000"/>
              </a:lnSpc>
              <a:spcBef>
                <a:spcPts val="1600"/>
              </a:spcBef>
              <a:spcAft>
                <a:spcPts val="0"/>
              </a:spcAft>
              <a:buClr>
                <a:srgbClr val="FFFFFF"/>
              </a:buClr>
              <a:buSzPts val="1100"/>
              <a:buChar char="○"/>
              <a:defRPr sz="1400">
                <a:solidFill>
                  <a:srgbClr val="FFFFFF"/>
                </a:solidFill>
              </a:defRPr>
            </a:lvl5pPr>
            <a:lvl6pPr marL="2743200" lvl="5" indent="-298450" algn="l" rtl="0">
              <a:lnSpc>
                <a:spcPct val="115000"/>
              </a:lnSpc>
              <a:spcBef>
                <a:spcPts val="1600"/>
              </a:spcBef>
              <a:spcAft>
                <a:spcPts val="0"/>
              </a:spcAft>
              <a:buClr>
                <a:srgbClr val="FFFFFF"/>
              </a:buClr>
              <a:buSzPts val="1100"/>
              <a:buChar char="■"/>
              <a:defRPr sz="1400">
                <a:solidFill>
                  <a:srgbClr val="FFFFFF"/>
                </a:solidFill>
              </a:defRPr>
            </a:lvl6pPr>
            <a:lvl7pPr marL="3200400" lvl="6" indent="-298450" algn="l" rtl="0">
              <a:lnSpc>
                <a:spcPct val="115000"/>
              </a:lnSpc>
              <a:spcBef>
                <a:spcPts val="1600"/>
              </a:spcBef>
              <a:spcAft>
                <a:spcPts val="0"/>
              </a:spcAft>
              <a:buClr>
                <a:srgbClr val="FFFFFF"/>
              </a:buClr>
              <a:buSzPts val="1100"/>
              <a:buChar char="●"/>
              <a:defRPr sz="1400">
                <a:solidFill>
                  <a:srgbClr val="FFFFFF"/>
                </a:solidFill>
              </a:defRPr>
            </a:lvl7pPr>
            <a:lvl8pPr marL="3657600" lvl="7" indent="-298450" algn="l" rtl="0">
              <a:lnSpc>
                <a:spcPct val="115000"/>
              </a:lnSpc>
              <a:spcBef>
                <a:spcPts val="1600"/>
              </a:spcBef>
              <a:spcAft>
                <a:spcPts val="0"/>
              </a:spcAft>
              <a:buClr>
                <a:srgbClr val="FFFFFF"/>
              </a:buClr>
              <a:buSzPts val="1100"/>
              <a:buChar char="○"/>
              <a:defRPr sz="1400">
                <a:solidFill>
                  <a:srgbClr val="FFFFFF"/>
                </a:solidFill>
              </a:defRPr>
            </a:lvl8pPr>
            <a:lvl9pPr marL="4114800" lvl="8" indent="-298450" algn="l" rtl="0">
              <a:lnSpc>
                <a:spcPct val="115000"/>
              </a:lnSpc>
              <a:spcBef>
                <a:spcPts val="1600"/>
              </a:spcBef>
              <a:spcAft>
                <a:spcPts val="1600"/>
              </a:spcAft>
              <a:buClr>
                <a:srgbClr val="FFFFFF"/>
              </a:buClr>
              <a:buSzPts val="1100"/>
              <a:buChar char="■"/>
              <a:defRPr sz="1400">
                <a:solidFill>
                  <a:srgbClr val="FFFFFF"/>
                </a:solidFill>
              </a:defRPr>
            </a:lvl9pPr>
          </a:lstStyle>
          <a:p>
            <a:endParaRPr/>
          </a:p>
        </p:txBody>
      </p:sp>
      <p:sp>
        <p:nvSpPr>
          <p:cNvPr id="135" name="Google Shape;135;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FFFFFF"/>
                </a:solidFill>
              </a:defRPr>
            </a:lvl1pPr>
            <a:lvl2pPr lvl="1" algn="r" rtl="0">
              <a:lnSpc>
                <a:spcPct val="100000"/>
              </a:lnSpc>
              <a:spcAft>
                <a:spcPts val="0"/>
              </a:spcAft>
              <a:buNone/>
              <a:defRPr sz="1000">
                <a:solidFill>
                  <a:srgbClr val="FFFFFF"/>
                </a:solidFill>
              </a:defRPr>
            </a:lvl2pPr>
            <a:lvl3pPr lvl="2" algn="r" rtl="0">
              <a:lnSpc>
                <a:spcPct val="100000"/>
              </a:lnSpc>
              <a:spcAft>
                <a:spcPts val="0"/>
              </a:spcAft>
              <a:buNone/>
              <a:defRPr sz="1000">
                <a:solidFill>
                  <a:srgbClr val="FFFFFF"/>
                </a:solidFill>
              </a:defRPr>
            </a:lvl3pPr>
            <a:lvl4pPr lvl="3" algn="r" rtl="0">
              <a:lnSpc>
                <a:spcPct val="100000"/>
              </a:lnSpc>
              <a:spcAft>
                <a:spcPts val="0"/>
              </a:spcAft>
              <a:buNone/>
              <a:defRPr sz="1000">
                <a:solidFill>
                  <a:srgbClr val="FFFFFF"/>
                </a:solidFill>
              </a:defRPr>
            </a:lvl4pPr>
            <a:lvl5pPr lvl="4" algn="r" rtl="0">
              <a:lnSpc>
                <a:spcPct val="100000"/>
              </a:lnSpc>
              <a:spcAft>
                <a:spcPts val="0"/>
              </a:spcAft>
              <a:buNone/>
              <a:defRPr sz="1000">
                <a:solidFill>
                  <a:srgbClr val="FFFFFF"/>
                </a:solidFill>
              </a:defRPr>
            </a:lvl5pPr>
            <a:lvl6pPr lvl="5" algn="r" rtl="0">
              <a:lnSpc>
                <a:spcPct val="100000"/>
              </a:lnSpc>
              <a:spcAft>
                <a:spcPts val="0"/>
              </a:spcAft>
              <a:buNone/>
              <a:defRPr sz="1000">
                <a:solidFill>
                  <a:srgbClr val="FFFFFF"/>
                </a:solidFill>
              </a:defRPr>
            </a:lvl6pPr>
            <a:lvl7pPr lvl="6" algn="r" rtl="0">
              <a:lnSpc>
                <a:spcPct val="100000"/>
              </a:lnSpc>
              <a:spcAft>
                <a:spcPts val="0"/>
              </a:spcAft>
              <a:buNone/>
              <a:defRPr sz="1000">
                <a:solidFill>
                  <a:srgbClr val="FFFFFF"/>
                </a:solidFill>
              </a:defRPr>
            </a:lvl7pPr>
            <a:lvl8pPr lvl="7" algn="r" rtl="0">
              <a:lnSpc>
                <a:spcPct val="100000"/>
              </a:lnSpc>
              <a:spcAft>
                <a:spcPts val="0"/>
              </a:spcAft>
              <a:buNone/>
              <a:defRPr sz="1000">
                <a:solidFill>
                  <a:srgbClr val="FFFFFF"/>
                </a:solidFill>
              </a:defRPr>
            </a:lvl8pPr>
            <a:lvl9pPr lvl="8" algn="r" rtl="0">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s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s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s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s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s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s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s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s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s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rtl="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rtl="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1"/>
                </a:solidFill>
                <a:latin typeface="Lato"/>
                <a:ea typeface="Lato"/>
                <a:cs typeface="Lato"/>
                <a:sym typeface="Lato"/>
              </a:defRPr>
            </a:lvl1pPr>
            <a:lvl2pPr lvl="1" algn="r" rtl="0">
              <a:buNone/>
              <a:defRPr sz="1000">
                <a:solidFill>
                  <a:schemeClr val="lt1"/>
                </a:solidFill>
                <a:latin typeface="Lato"/>
                <a:ea typeface="Lato"/>
                <a:cs typeface="Lato"/>
                <a:sym typeface="Lato"/>
              </a:defRPr>
            </a:lvl2pPr>
            <a:lvl3pPr lvl="2" algn="r" rtl="0">
              <a:buNone/>
              <a:defRPr sz="1000">
                <a:solidFill>
                  <a:schemeClr val="lt1"/>
                </a:solidFill>
                <a:latin typeface="Lato"/>
                <a:ea typeface="Lato"/>
                <a:cs typeface="Lato"/>
                <a:sym typeface="Lato"/>
              </a:defRPr>
            </a:lvl3pPr>
            <a:lvl4pPr lvl="3" algn="r" rtl="0">
              <a:buNone/>
              <a:defRPr sz="1000">
                <a:solidFill>
                  <a:schemeClr val="lt1"/>
                </a:solidFill>
                <a:latin typeface="Lato"/>
                <a:ea typeface="Lato"/>
                <a:cs typeface="Lato"/>
                <a:sym typeface="Lato"/>
              </a:defRPr>
            </a:lvl4pPr>
            <a:lvl5pPr lvl="4" algn="r" rtl="0">
              <a:buNone/>
              <a:defRPr sz="1000">
                <a:solidFill>
                  <a:schemeClr val="lt1"/>
                </a:solidFill>
                <a:latin typeface="Lato"/>
                <a:ea typeface="Lato"/>
                <a:cs typeface="Lato"/>
                <a:sym typeface="Lato"/>
              </a:defRPr>
            </a:lvl5pPr>
            <a:lvl6pPr lvl="5" algn="r" rtl="0">
              <a:buNone/>
              <a:defRPr sz="1000">
                <a:solidFill>
                  <a:schemeClr val="lt1"/>
                </a:solidFill>
                <a:latin typeface="Lato"/>
                <a:ea typeface="Lato"/>
                <a:cs typeface="Lato"/>
                <a:sym typeface="Lato"/>
              </a:defRPr>
            </a:lvl6pPr>
            <a:lvl7pPr lvl="6" algn="r" rtl="0">
              <a:buNone/>
              <a:defRPr sz="1000">
                <a:solidFill>
                  <a:schemeClr val="lt1"/>
                </a:solidFill>
                <a:latin typeface="Lato"/>
                <a:ea typeface="Lato"/>
                <a:cs typeface="Lato"/>
                <a:sym typeface="Lato"/>
              </a:defRPr>
            </a:lvl7pPr>
            <a:lvl8pPr lvl="7" algn="r" rtl="0">
              <a:buNone/>
              <a:defRPr sz="1000">
                <a:solidFill>
                  <a:schemeClr val="lt1"/>
                </a:solidFill>
                <a:latin typeface="Lato"/>
                <a:ea typeface="Lato"/>
                <a:cs typeface="Lato"/>
                <a:sym typeface="Lato"/>
              </a:defRPr>
            </a:lvl8pPr>
            <a:lvl9pPr lvl="8" algn="r" rtl="0">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s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6.gif"/><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k"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ctrTitle"/>
          </p:nvPr>
        </p:nvSpPr>
        <p:spPr>
          <a:xfrm>
            <a:off x="6773681" y="744575"/>
            <a:ext cx="2058600" cy="205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 sz="2400" b="1">
                <a:solidFill>
                  <a:srgbClr val="EFEFEF"/>
                </a:solidFill>
              </a:rPr>
              <a:t>Дан планете Земље</a:t>
            </a:r>
            <a:endParaRPr sz="2400" b="1">
              <a:solidFill>
                <a:srgbClr val="EFEFEF"/>
              </a:solidFill>
            </a:endParaRPr>
          </a:p>
        </p:txBody>
      </p:sp>
      <p:sp>
        <p:nvSpPr>
          <p:cNvPr id="141" name="Google Shape;141;p14"/>
          <p:cNvSpPr txBox="1">
            <a:spLocks noGrp="1"/>
          </p:cNvSpPr>
          <p:nvPr>
            <p:ph type="subTitle" idx="1"/>
          </p:nvPr>
        </p:nvSpPr>
        <p:spPr>
          <a:xfrm>
            <a:off x="6241325" y="3564875"/>
            <a:ext cx="25908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 sz="1800" b="1">
                <a:solidFill>
                  <a:srgbClr val="EFEFEF"/>
                </a:solidFill>
              </a:rPr>
              <a:t>Пројекат одељења 3-3</a:t>
            </a:r>
            <a:endParaRPr sz="1800" b="1">
              <a:solidFill>
                <a:srgbClr val="EFEFEF"/>
              </a:solidFill>
            </a:endParaRPr>
          </a:p>
        </p:txBody>
      </p:sp>
      <p:pic>
        <p:nvPicPr>
          <p:cNvPr id="142" name="Google Shape;142;p14"/>
          <p:cNvPicPr preferRelativeResize="0"/>
          <p:nvPr/>
        </p:nvPicPr>
        <p:blipFill>
          <a:blip r:embed="rId5">
            <a:alphaModFix/>
          </a:blip>
          <a:stretch>
            <a:fillRect/>
          </a:stretch>
        </p:blipFill>
        <p:spPr>
          <a:xfrm>
            <a:off x="59862" y="0"/>
            <a:ext cx="5932525" cy="5143499"/>
          </a:xfrm>
          <a:prstGeom prst="rect">
            <a:avLst/>
          </a:prstGeom>
          <a:noFill/>
          <a:ln>
            <a:noFill/>
          </a:ln>
        </p:spPr>
      </p:pic>
      <p:pic>
        <p:nvPicPr>
          <p:cNvPr id="2" name="Passacaglia – HandelHalvorsen (Piano Sol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02981" y="4126573"/>
            <a:ext cx="609600" cy="6096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5152"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04"/>
        <p:cNvGrpSpPr/>
        <p:nvPr/>
      </p:nvGrpSpPr>
      <p:grpSpPr>
        <a:xfrm>
          <a:off x="0" y="0"/>
          <a:ext cx="0" cy="0"/>
          <a:chOff x="0" y="0"/>
          <a:chExt cx="0" cy="0"/>
        </a:xfrm>
      </p:grpSpPr>
      <p:sp>
        <p:nvSpPr>
          <p:cNvPr id="205" name="Google Shape;205;p23"/>
          <p:cNvSpPr txBox="1">
            <a:spLocks noGrp="1"/>
          </p:cNvSpPr>
          <p:nvPr>
            <p:ph type="title"/>
          </p:nvPr>
        </p:nvSpPr>
        <p:spPr>
          <a:xfrm>
            <a:off x="2730875" y="393750"/>
            <a:ext cx="5950200" cy="63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
              <a:t>									</a:t>
            </a:r>
            <a:endParaRPr/>
          </a:p>
        </p:txBody>
      </p:sp>
      <p:sp>
        <p:nvSpPr>
          <p:cNvPr id="206" name="Google Shape;206;p23"/>
          <p:cNvSpPr txBox="1">
            <a:spLocks noGrp="1"/>
          </p:cNvSpPr>
          <p:nvPr>
            <p:ph type="body" idx="1"/>
          </p:nvPr>
        </p:nvSpPr>
        <p:spPr>
          <a:xfrm>
            <a:off x="1297500" y="1850175"/>
            <a:ext cx="5026200" cy="303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i="1" dirty="0">
              <a:solidFill>
                <a:srgbClr val="00FF00"/>
              </a:solidFill>
            </a:endParaRPr>
          </a:p>
          <a:p>
            <a:pPr marL="0" lvl="0" indent="0" algn="just" rtl="0">
              <a:spcBef>
                <a:spcPts val="1600"/>
              </a:spcBef>
              <a:spcAft>
                <a:spcPts val="0"/>
              </a:spcAft>
              <a:buNone/>
            </a:pPr>
            <a:r>
              <a:rPr lang="sr" sz="1400" i="1" dirty="0">
                <a:solidFill>
                  <a:srgbClr val="B7B7B7"/>
                </a:solidFill>
              </a:rPr>
              <a:t>Тужне смо што нам је планета нападнута вирусом. Добра ствар у овом вирусу је да смо са својим најближима. Не можемо да изађемо из кућe и из зграде јер влада овај вирус али ускоро ће све бити по старом. Ми се бринемо за наше здравље и за здравље наше породице. Недостаје нам да излазимо напоље, да се ирамо са нашим другарима. Ми се бринемо за нашу планету и надамо се да ће бити боље. </a:t>
            </a:r>
            <a:endParaRPr sz="1400" i="1" dirty="0">
              <a:solidFill>
                <a:srgbClr val="B7B7B7"/>
              </a:solidFill>
            </a:endParaRPr>
          </a:p>
          <a:p>
            <a:pPr marL="0" lvl="0" indent="0" algn="just" rtl="0">
              <a:spcBef>
                <a:spcPts val="1600"/>
              </a:spcBef>
              <a:spcAft>
                <a:spcPts val="0"/>
              </a:spcAft>
              <a:buNone/>
            </a:pPr>
            <a:r>
              <a:rPr lang="sr" i="1" dirty="0">
                <a:solidFill>
                  <a:srgbClr val="FF00FF"/>
                </a:solidFill>
              </a:rPr>
              <a:t>Срећан рођендан нашој најбољој планети Земљи!</a:t>
            </a:r>
            <a:endParaRPr i="1" dirty="0">
              <a:solidFill>
                <a:srgbClr val="FF00FF"/>
              </a:solidFill>
            </a:endParaRPr>
          </a:p>
          <a:p>
            <a:pPr marL="0" lvl="0" indent="0" algn="l" rtl="0">
              <a:spcBef>
                <a:spcPts val="1600"/>
              </a:spcBef>
              <a:spcAft>
                <a:spcPts val="1600"/>
              </a:spcAft>
              <a:buNone/>
            </a:pPr>
            <a:r>
              <a:rPr lang="sr" dirty="0">
                <a:solidFill>
                  <a:srgbClr val="FF00FF"/>
                </a:solidFill>
              </a:rPr>
              <a:t>Анђелија Костић и Андреа Милановић	</a:t>
            </a:r>
            <a:r>
              <a:rPr lang="sr" dirty="0"/>
              <a:t>			</a:t>
            </a:r>
            <a:endParaRPr dirty="0"/>
          </a:p>
        </p:txBody>
      </p:sp>
      <p:pic>
        <p:nvPicPr>
          <p:cNvPr id="207" name="Google Shape;207;p23"/>
          <p:cNvPicPr preferRelativeResize="0"/>
          <p:nvPr/>
        </p:nvPicPr>
        <p:blipFill>
          <a:blip r:embed="rId3">
            <a:alphaModFix/>
          </a:blip>
          <a:stretch>
            <a:fillRect/>
          </a:stretch>
        </p:blipFill>
        <p:spPr>
          <a:xfrm>
            <a:off x="6275850" y="963425"/>
            <a:ext cx="2770799" cy="3495325"/>
          </a:xfrm>
          <a:prstGeom prst="rect">
            <a:avLst/>
          </a:prstGeom>
          <a:noFill/>
          <a:ln>
            <a:noFill/>
          </a:ln>
        </p:spPr>
      </p:pic>
      <p:sp>
        <p:nvSpPr>
          <p:cNvPr id="208" name="Google Shape;208;p23"/>
          <p:cNvSpPr/>
          <p:nvPr/>
        </p:nvSpPr>
        <p:spPr>
          <a:xfrm>
            <a:off x="0" y="0"/>
            <a:ext cx="2504400" cy="2146200"/>
          </a:xfrm>
          <a:prstGeom prst="heart">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r>
              <a:rPr lang="sr" sz="1600" i="1">
                <a:solidFill>
                  <a:srgbClr val="00FF00"/>
                </a:solidFill>
                <a:latin typeface="Lato"/>
                <a:ea typeface="Lato"/>
                <a:cs typeface="Lato"/>
                <a:sym typeface="Lato"/>
              </a:rPr>
              <a:t>22. април - Дан планете Земље</a:t>
            </a:r>
            <a:endParaRPr sz="1200" i="1">
              <a:solidFill>
                <a:srgbClr val="00FF00"/>
              </a:solidFill>
              <a:latin typeface="Lato"/>
              <a:ea typeface="Lato"/>
              <a:cs typeface="Lato"/>
              <a:sym typeface="Lato"/>
            </a:endParaRPr>
          </a:p>
        </p:txBody>
      </p:sp>
      <p:sp>
        <p:nvSpPr>
          <p:cNvPr id="209" name="Google Shape;209;p23"/>
          <p:cNvSpPr txBox="1"/>
          <p:nvPr/>
        </p:nvSpPr>
        <p:spPr>
          <a:xfrm>
            <a:off x="3655950" y="355225"/>
            <a:ext cx="2360700" cy="74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213"/>
        <p:cNvGrpSpPr/>
        <p:nvPr/>
      </p:nvGrpSpPr>
      <p:grpSpPr>
        <a:xfrm>
          <a:off x="0" y="0"/>
          <a:ext cx="0" cy="0"/>
          <a:chOff x="0" y="0"/>
          <a:chExt cx="0" cy="0"/>
        </a:xfrm>
      </p:grpSpPr>
      <p:sp>
        <p:nvSpPr>
          <p:cNvPr id="214" name="Google Shape;214;p24"/>
          <p:cNvSpPr txBox="1">
            <a:spLocks noGrp="1"/>
          </p:cNvSpPr>
          <p:nvPr>
            <p:ph type="title"/>
          </p:nvPr>
        </p:nvSpPr>
        <p:spPr>
          <a:xfrm>
            <a:off x="1348950" y="462925"/>
            <a:ext cx="6987600" cy="844800"/>
          </a:xfrm>
          <a:prstGeom prst="rect">
            <a:avLst/>
          </a:prstGeom>
          <a:solidFill>
            <a:srgbClr val="999999"/>
          </a:solidFill>
        </p:spPr>
        <p:txBody>
          <a:bodyPr spcFirstLastPara="1" wrap="square" lIns="91425" tIns="91425" rIns="91425" bIns="91425" anchor="ctr" anchorCtr="0">
            <a:noAutofit/>
          </a:bodyPr>
          <a:lstStyle/>
          <a:p>
            <a:pPr marL="0" lvl="0" indent="0" algn="ctr" rtl="0">
              <a:spcBef>
                <a:spcPts val="0"/>
              </a:spcBef>
              <a:spcAft>
                <a:spcPts val="0"/>
              </a:spcAft>
              <a:buNone/>
            </a:pPr>
            <a:r>
              <a:rPr lang="sr" i="1">
                <a:solidFill>
                  <a:srgbClr val="0000FF"/>
                </a:solidFill>
              </a:rPr>
              <a:t>Планета Земља </a:t>
            </a:r>
            <a:endParaRPr i="1">
              <a:solidFill>
                <a:srgbClr val="0000FF"/>
              </a:solidFill>
            </a:endParaRPr>
          </a:p>
        </p:txBody>
      </p:sp>
      <p:sp>
        <p:nvSpPr>
          <p:cNvPr id="215" name="Google Shape;215;p24"/>
          <p:cNvSpPr txBox="1">
            <a:spLocks noGrp="1"/>
          </p:cNvSpPr>
          <p:nvPr>
            <p:ph type="body" idx="1"/>
          </p:nvPr>
        </p:nvSpPr>
        <p:spPr>
          <a:xfrm>
            <a:off x="1297500" y="1372550"/>
            <a:ext cx="7093800" cy="31554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sr">
                <a:solidFill>
                  <a:srgbClr val="FF0000"/>
                </a:solidFill>
              </a:rPr>
              <a:t>Ми се осећамо веома забринуто и тужно зато што је много људи заражено,  не можемо да изађемо напоље, ни да се видимо уживо, само преко телефона и рачунара. Недостају нам наши другари и учитељицa, иако их видимо преко видео позива, али смо срећне зато што време проводимо са родитељима и браћом.</a:t>
            </a:r>
            <a:endParaRPr>
              <a:solidFill>
                <a:srgbClr val="FF0000"/>
              </a:solidFill>
            </a:endParaRPr>
          </a:p>
          <a:p>
            <a:pPr marL="0" lvl="0" indent="0" algn="just" rtl="0">
              <a:spcBef>
                <a:spcPts val="0"/>
              </a:spcBef>
              <a:spcAft>
                <a:spcPts val="0"/>
              </a:spcAft>
              <a:buNone/>
            </a:pPr>
            <a:r>
              <a:rPr lang="sr">
                <a:solidFill>
                  <a:srgbClr val="FFFF00"/>
                </a:solidFill>
              </a:rPr>
              <a:t>Сваке године нам планета Земља шаље сигнале да угрожавајући њу, угрожавамо и нас. Људи крче шуме, не размишљајући о здравом ваздуху и кисеонику, бацају смеће, загађују природу, земљиште и воду, граде се фабрике које испуштају отровне материје у воду и ваздух. Уз све то дошао је овај вирус COVID-19.</a:t>
            </a:r>
            <a:endParaRPr>
              <a:solidFill>
                <a:srgbClr val="FFFF00"/>
              </a:solidFill>
            </a:endParaRPr>
          </a:p>
          <a:p>
            <a:pPr marL="0" lvl="0" indent="0" algn="just" rtl="0">
              <a:spcBef>
                <a:spcPts val="0"/>
              </a:spcBef>
              <a:spcAft>
                <a:spcPts val="0"/>
              </a:spcAft>
              <a:buNone/>
            </a:pPr>
            <a:r>
              <a:rPr lang="sr">
                <a:solidFill>
                  <a:srgbClr val="38761D"/>
                </a:solidFill>
              </a:rPr>
              <a:t>Мислимо да ће све ово проћи и да ће се све вратити у нормалу, али до тада останите код куће. Планета Земља је једна, а нас је много. </a:t>
            </a:r>
            <a:r>
              <a:rPr lang="sr" b="1">
                <a:solidFill>
                  <a:srgbClr val="00FFFF"/>
                </a:solidFill>
              </a:rPr>
              <a:t>СРЕЋАН ЈОЈ РОЂЕНДАН</a:t>
            </a:r>
            <a:r>
              <a:rPr lang="sr"/>
              <a:t> </a:t>
            </a:r>
            <a:r>
              <a:rPr lang="sr">
                <a:solidFill>
                  <a:srgbClr val="38761D"/>
                </a:solidFill>
              </a:rPr>
              <a:t>и покушајмо да је спасимо на сваки начин.    </a:t>
            </a:r>
            <a:endParaRPr>
              <a:solidFill>
                <a:srgbClr val="38761D"/>
              </a:solidFill>
            </a:endParaRPr>
          </a:p>
          <a:p>
            <a:pPr marL="0" lvl="0" indent="0" algn="l" rtl="0">
              <a:spcBef>
                <a:spcPts val="1600"/>
              </a:spcBef>
              <a:spcAft>
                <a:spcPts val="0"/>
              </a:spcAft>
              <a:buNone/>
            </a:pPr>
            <a:r>
              <a:rPr lang="sr">
                <a:solidFill>
                  <a:srgbClr val="FF00FF"/>
                </a:solidFill>
              </a:rPr>
              <a:t>Хана Анђелковић и Хелена Јовић</a:t>
            </a:r>
            <a:endParaRPr>
              <a:solidFill>
                <a:srgbClr val="FF00FF"/>
              </a:solidFill>
            </a:endParaRPr>
          </a:p>
          <a:p>
            <a:pPr marL="0" lvl="0" indent="0" algn="l" rtl="0">
              <a:spcBef>
                <a:spcPts val="1600"/>
              </a:spcBef>
              <a:spcAft>
                <a:spcPts val="1600"/>
              </a:spcAft>
              <a:buNone/>
            </a:pPr>
            <a:endParaRPr/>
          </a:p>
        </p:txBody>
      </p:sp>
      <p:pic>
        <p:nvPicPr>
          <p:cNvPr id="216" name="Google Shape;216;p24"/>
          <p:cNvPicPr preferRelativeResize="0"/>
          <p:nvPr/>
        </p:nvPicPr>
        <p:blipFill rotWithShape="1">
          <a:blip r:embed="rId3">
            <a:alphaModFix/>
          </a:blip>
          <a:srcRect/>
          <a:stretch/>
        </p:blipFill>
        <p:spPr>
          <a:xfrm>
            <a:off x="0" y="0"/>
            <a:ext cx="1887524" cy="1372550"/>
          </a:xfrm>
          <a:prstGeom prst="rect">
            <a:avLst/>
          </a:prstGeom>
          <a:noFill/>
          <a:ln>
            <a:noFill/>
          </a:ln>
        </p:spPr>
      </p:pic>
      <p:pic>
        <p:nvPicPr>
          <p:cNvPr id="217" name="Google Shape;217;p24"/>
          <p:cNvPicPr preferRelativeResize="0"/>
          <p:nvPr/>
        </p:nvPicPr>
        <p:blipFill>
          <a:blip r:embed="rId4">
            <a:alphaModFix/>
          </a:blip>
          <a:stretch>
            <a:fillRect/>
          </a:stretch>
        </p:blipFill>
        <p:spPr>
          <a:xfrm>
            <a:off x="7570225" y="3891225"/>
            <a:ext cx="1573772" cy="1252278"/>
          </a:xfrm>
          <a:prstGeom prst="rect">
            <a:avLst/>
          </a:prstGeom>
          <a:noFill/>
          <a:ln>
            <a:noFill/>
          </a:ln>
        </p:spPr>
      </p:pic>
      <p:sp>
        <p:nvSpPr>
          <p:cNvPr id="218" name="Google Shape;218;p24"/>
          <p:cNvSpPr txBox="1"/>
          <p:nvPr/>
        </p:nvSpPr>
        <p:spPr>
          <a:xfrm>
            <a:off x="8905600" y="1241800"/>
            <a:ext cx="4232400" cy="49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9" name="Google Shape;219;p24"/>
          <p:cNvSpPr/>
          <p:nvPr/>
        </p:nvSpPr>
        <p:spPr>
          <a:xfrm>
            <a:off x="4732050" y="3593100"/>
            <a:ext cx="705300" cy="705300"/>
          </a:xfrm>
          <a:prstGeom prst="heart">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10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
              <a:t>Дан планете Земље</a:t>
            </a:r>
            <a:endParaRPr/>
          </a:p>
          <a:p>
            <a:pPr marL="0" lvl="0" indent="0" algn="l" rtl="0">
              <a:spcBef>
                <a:spcPts val="0"/>
              </a:spcBef>
              <a:spcAft>
                <a:spcPts val="0"/>
              </a:spcAft>
              <a:buNone/>
            </a:pPr>
            <a:endParaRPr/>
          </a:p>
        </p:txBody>
      </p:sp>
      <p:sp>
        <p:nvSpPr>
          <p:cNvPr id="225" name="Google Shape;225;p25"/>
          <p:cNvSpPr txBox="1">
            <a:spLocks noGrp="1"/>
          </p:cNvSpPr>
          <p:nvPr>
            <p:ph type="body" idx="1"/>
          </p:nvPr>
        </p:nvSpPr>
        <p:spPr>
          <a:xfrm>
            <a:off x="1195100" y="930300"/>
            <a:ext cx="46428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 sz="1400"/>
              <a:t>22. април је дан кад наша планета Земља слави свој рођендан. Овај рођендан је другачији од других јер га планета слави без људи који су због пандемије корона вируса затворени у својим кућама. То нас радује јер смо са својим породицама и имамо више времена за игру. Тужни смо јер нисмо са својим другарима, нема школе ни великог одмора. Не можемо да славимо своје рођендане у играоницама. Дуго нисмо видели баке и деке.</a:t>
            </a:r>
            <a:endParaRPr sz="1400"/>
          </a:p>
          <a:p>
            <a:pPr marL="0" lvl="0" indent="0" algn="l" rtl="0">
              <a:spcBef>
                <a:spcPts val="1600"/>
              </a:spcBef>
              <a:spcAft>
                <a:spcPts val="0"/>
              </a:spcAft>
              <a:buNone/>
            </a:pPr>
            <a:r>
              <a:rPr lang="sr" sz="1400"/>
              <a:t>Овај вирус је знак да нисмо добро чували планету. Зато ћемо јој пожелети ове године да  је људи боље чувају и мање загађују, као и да поштују све врсте које живе на њој. Планета је наша заједничка кућа!</a:t>
            </a:r>
            <a:endParaRPr sz="1400"/>
          </a:p>
          <a:p>
            <a:pPr marL="0" lvl="0" indent="0" algn="l" rtl="0">
              <a:spcBef>
                <a:spcPts val="1600"/>
              </a:spcBef>
              <a:spcAft>
                <a:spcPts val="0"/>
              </a:spcAft>
              <a:buNone/>
            </a:pPr>
            <a:endParaRPr sz="1400"/>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226" name="Google Shape;226;p25"/>
          <p:cNvPicPr preferRelativeResize="0"/>
          <p:nvPr/>
        </p:nvPicPr>
        <p:blipFill>
          <a:blip r:embed="rId3">
            <a:alphaModFix/>
          </a:blip>
          <a:stretch>
            <a:fillRect/>
          </a:stretch>
        </p:blipFill>
        <p:spPr>
          <a:xfrm>
            <a:off x="5951675" y="1079050"/>
            <a:ext cx="3008000" cy="2762449"/>
          </a:xfrm>
          <a:prstGeom prst="rect">
            <a:avLst/>
          </a:prstGeom>
          <a:noFill/>
          <a:ln>
            <a:noFill/>
          </a:ln>
        </p:spPr>
      </p:pic>
      <p:sp>
        <p:nvSpPr>
          <p:cNvPr id="227" name="Google Shape;227;p25"/>
          <p:cNvSpPr txBox="1"/>
          <p:nvPr/>
        </p:nvSpPr>
        <p:spPr>
          <a:xfrm>
            <a:off x="6111000" y="4130725"/>
            <a:ext cx="3133200" cy="79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r">
                <a:solidFill>
                  <a:srgbClr val="A4C2F4"/>
                </a:solidFill>
                <a:latin typeface="Lato"/>
                <a:ea typeface="Lato"/>
                <a:cs typeface="Lato"/>
                <a:sym typeface="Lato"/>
              </a:rPr>
              <a:t>Вук Трајковић и Огњен Најдановић</a:t>
            </a:r>
            <a:endParaRPr>
              <a:solidFill>
                <a:srgbClr val="A4C2F4"/>
              </a:solidFill>
              <a:latin typeface="Lato"/>
              <a:ea typeface="Lato"/>
              <a:cs typeface="Lato"/>
              <a:sym typeface="Lato"/>
            </a:endParaRPr>
          </a:p>
        </p:txBody>
      </p:sp>
      <p:sp>
        <p:nvSpPr>
          <p:cNvPr id="228" name="Google Shape;228;p25"/>
          <p:cNvSpPr txBox="1"/>
          <p:nvPr/>
        </p:nvSpPr>
        <p:spPr>
          <a:xfrm>
            <a:off x="2128250" y="4449350"/>
            <a:ext cx="2653200" cy="61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r" b="1">
                <a:solidFill>
                  <a:srgbClr val="00FFFF"/>
                </a:solidFill>
                <a:latin typeface="Lato"/>
                <a:ea typeface="Lato"/>
                <a:cs typeface="Lato"/>
                <a:sym typeface="Lato"/>
              </a:rPr>
              <a:t>СРЕЋАН РОЂЕНДАН!</a:t>
            </a:r>
            <a:endParaRPr b="1">
              <a:solidFill>
                <a:srgbClr val="00FFFF"/>
              </a:solidFill>
              <a:latin typeface="Lato"/>
              <a:ea typeface="Lato"/>
              <a:cs typeface="Lato"/>
              <a:sym typeface="Lato"/>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1077D2"/>
            </a:gs>
            <a:gs pos="100000">
              <a:srgbClr val="093153"/>
            </a:gs>
          </a:gsLst>
          <a:lin ang="5400012" scaled="0"/>
        </a:gradFill>
        <a:effectLst/>
      </p:bgPr>
    </p:bg>
    <p:spTree>
      <p:nvGrpSpPr>
        <p:cNvPr id="1" name="Shape 232"/>
        <p:cNvGrpSpPr/>
        <p:nvPr/>
      </p:nvGrpSpPr>
      <p:grpSpPr>
        <a:xfrm>
          <a:off x="0" y="0"/>
          <a:ext cx="0" cy="0"/>
          <a:chOff x="0" y="0"/>
          <a:chExt cx="0" cy="0"/>
        </a:xfrm>
      </p:grpSpPr>
      <p:sp>
        <p:nvSpPr>
          <p:cNvPr id="233" name="Google Shape;233;p26"/>
          <p:cNvSpPr txBox="1">
            <a:spLocks noGrp="1"/>
          </p:cNvSpPr>
          <p:nvPr>
            <p:ph type="title"/>
          </p:nvPr>
        </p:nvSpPr>
        <p:spPr>
          <a:xfrm>
            <a:off x="804675" y="327975"/>
            <a:ext cx="7038900" cy="52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 b="1"/>
              <a:t>DAN  PLANETE  ZEMLJE</a:t>
            </a:r>
            <a:endParaRPr b="1"/>
          </a:p>
        </p:txBody>
      </p:sp>
      <p:sp>
        <p:nvSpPr>
          <p:cNvPr id="234" name="Google Shape;234;p26"/>
          <p:cNvSpPr txBox="1">
            <a:spLocks noGrp="1"/>
          </p:cNvSpPr>
          <p:nvPr>
            <p:ph type="body" idx="1"/>
          </p:nvPr>
        </p:nvSpPr>
        <p:spPr>
          <a:xfrm>
            <a:off x="2769075" y="852325"/>
            <a:ext cx="6053100" cy="11109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sr">
                <a:latin typeface="Verdana"/>
                <a:ea typeface="Verdana"/>
                <a:cs typeface="Verdana"/>
                <a:sym typeface="Verdana"/>
              </a:rPr>
              <a:t>Ovih dana nas raduje što smo sa svojim porodicama. Imamo vremena da se igramo, gledamo filmove i pravimo zajedno kolače i palačinke. Sve je mirno i nigde ne žurimo. Brinemo i ne bismo voleli da se neko iz porodice i od prijatelja razboli. Tužni smo što ne možemo da idemo napolje i da se posećujemo. Nedostaju nam bake i deke.</a:t>
            </a:r>
            <a:endParaRPr>
              <a:latin typeface="Verdana"/>
              <a:ea typeface="Verdana"/>
              <a:cs typeface="Verdana"/>
              <a:sym typeface="Verdana"/>
            </a:endParaRPr>
          </a:p>
          <a:p>
            <a:pPr marL="0" lvl="0" indent="0" algn="just" rtl="0">
              <a:lnSpc>
                <a:spcPct val="100000"/>
              </a:lnSpc>
              <a:spcBef>
                <a:spcPts val="1600"/>
              </a:spcBef>
              <a:spcAft>
                <a:spcPts val="0"/>
              </a:spcAft>
              <a:buNone/>
            </a:pPr>
            <a:endParaRPr sz="1500">
              <a:solidFill>
                <a:srgbClr val="000000"/>
              </a:solidFill>
              <a:latin typeface="Caveat"/>
              <a:ea typeface="Caveat"/>
              <a:cs typeface="Caveat"/>
              <a:sym typeface="Caveat"/>
            </a:endParaRPr>
          </a:p>
          <a:p>
            <a:pPr marL="0" lvl="0" indent="0" algn="l" rtl="0">
              <a:lnSpc>
                <a:spcPct val="100000"/>
              </a:lnSpc>
              <a:spcBef>
                <a:spcPts val="0"/>
              </a:spcBef>
              <a:spcAft>
                <a:spcPts val="0"/>
              </a:spcAft>
              <a:buNone/>
            </a:pPr>
            <a:endParaRPr sz="1500">
              <a:solidFill>
                <a:srgbClr val="000000"/>
              </a:solidFill>
              <a:latin typeface="Caveat"/>
              <a:ea typeface="Caveat"/>
              <a:cs typeface="Caveat"/>
              <a:sym typeface="Caveat"/>
            </a:endParaRPr>
          </a:p>
          <a:p>
            <a:pPr marL="0" lvl="0" indent="0" algn="l" rtl="0">
              <a:spcBef>
                <a:spcPts val="0"/>
              </a:spcBef>
              <a:spcAft>
                <a:spcPts val="1600"/>
              </a:spcAft>
              <a:buNone/>
            </a:pPr>
            <a:endParaRPr sz="1500">
              <a:latin typeface="Caveat"/>
              <a:ea typeface="Caveat"/>
              <a:cs typeface="Caveat"/>
              <a:sym typeface="Caveat"/>
            </a:endParaRPr>
          </a:p>
        </p:txBody>
      </p:sp>
      <p:sp>
        <p:nvSpPr>
          <p:cNvPr id="235" name="Google Shape;235;p26"/>
          <p:cNvSpPr txBox="1"/>
          <p:nvPr/>
        </p:nvSpPr>
        <p:spPr>
          <a:xfrm>
            <a:off x="2769075" y="1851775"/>
            <a:ext cx="6053100" cy="20067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sr" sz="1300">
                <a:solidFill>
                  <a:srgbClr val="FFFFFF"/>
                </a:solidFill>
                <a:latin typeface="Verdana"/>
                <a:ea typeface="Verdana"/>
                <a:cs typeface="Verdana"/>
                <a:sym typeface="Verdana"/>
              </a:rPr>
              <a:t>Želimo da se igramo sa drugarima u parku, da trčimo i skačemo, da idemo u školu, odlazimo na omiljene aktivnosti.  </a:t>
            </a:r>
            <a:endParaRPr sz="1300">
              <a:solidFill>
                <a:srgbClr val="FFFFFF"/>
              </a:solidFill>
              <a:latin typeface="Verdana"/>
              <a:ea typeface="Verdana"/>
              <a:cs typeface="Verdana"/>
              <a:sym typeface="Verdana"/>
            </a:endParaRPr>
          </a:p>
          <a:p>
            <a:pPr marL="0" lvl="0" indent="0" algn="just" rtl="0">
              <a:spcBef>
                <a:spcPts val="0"/>
              </a:spcBef>
              <a:spcAft>
                <a:spcPts val="0"/>
              </a:spcAft>
              <a:buNone/>
            </a:pPr>
            <a:r>
              <a:rPr lang="sr" sz="1300">
                <a:solidFill>
                  <a:srgbClr val="FFFFFF"/>
                </a:solidFill>
                <a:latin typeface="Verdana"/>
                <a:ea typeface="Verdana"/>
                <a:cs typeface="Verdana"/>
                <a:sym typeface="Verdana"/>
              </a:rPr>
              <a:t>Jako je tužno sve što se dešava ali nas raduje da se priroda oporavlja, vazduh je čistiji a životinje se slobodno kreću. </a:t>
            </a:r>
            <a:endParaRPr sz="1300">
              <a:solidFill>
                <a:srgbClr val="FFFFFF"/>
              </a:solidFill>
              <a:latin typeface="Verdana"/>
              <a:ea typeface="Verdana"/>
              <a:cs typeface="Verdana"/>
              <a:sym typeface="Verdana"/>
            </a:endParaRPr>
          </a:p>
          <a:p>
            <a:pPr marL="0" lvl="0" indent="0" algn="just" rtl="0">
              <a:spcBef>
                <a:spcPts val="0"/>
              </a:spcBef>
              <a:spcAft>
                <a:spcPts val="0"/>
              </a:spcAft>
              <a:buNone/>
            </a:pPr>
            <a:r>
              <a:rPr lang="sr" sz="1300">
                <a:solidFill>
                  <a:srgbClr val="FFFFFF"/>
                </a:solidFill>
                <a:latin typeface="Verdana"/>
                <a:ea typeface="Verdana"/>
                <a:cs typeface="Verdana"/>
                <a:sym typeface="Verdana"/>
              </a:rPr>
              <a:t>Svim ljudima želimo brz oporavak od ovog virusa a našoj planeti da bude manje zagađena.</a:t>
            </a:r>
            <a:endParaRPr sz="1300">
              <a:solidFill>
                <a:srgbClr val="FFFFFF"/>
              </a:solidFill>
              <a:latin typeface="Verdana"/>
              <a:ea typeface="Verdana"/>
              <a:cs typeface="Verdana"/>
              <a:sym typeface="Verdana"/>
            </a:endParaRPr>
          </a:p>
          <a:p>
            <a:pPr marL="0" lvl="0" indent="0" algn="just" rtl="0">
              <a:spcBef>
                <a:spcPts val="0"/>
              </a:spcBef>
              <a:spcAft>
                <a:spcPts val="0"/>
              </a:spcAft>
              <a:buNone/>
            </a:pPr>
            <a:endParaRPr sz="1300">
              <a:solidFill>
                <a:srgbClr val="FFFFFF"/>
              </a:solidFill>
              <a:latin typeface="Verdana"/>
              <a:ea typeface="Verdana"/>
              <a:cs typeface="Verdana"/>
              <a:sym typeface="Verdana"/>
            </a:endParaRPr>
          </a:p>
          <a:p>
            <a:pPr marL="0" lvl="0" indent="0" algn="just" rtl="0">
              <a:spcBef>
                <a:spcPts val="0"/>
              </a:spcBef>
              <a:spcAft>
                <a:spcPts val="0"/>
              </a:spcAft>
              <a:buNone/>
            </a:pPr>
            <a:r>
              <a:rPr lang="sr" sz="1300">
                <a:solidFill>
                  <a:srgbClr val="FFFFFF"/>
                </a:solidFill>
                <a:latin typeface="Verdana"/>
                <a:ea typeface="Verdana"/>
                <a:cs typeface="Verdana"/>
                <a:sym typeface="Verdana"/>
              </a:rPr>
              <a:t>Planeta Zemlja je naš dom. Kako mi brinemo o njoj tako će i ona brinuti o nama!</a:t>
            </a:r>
            <a:endParaRPr sz="1300">
              <a:solidFill>
                <a:srgbClr val="FFFFFF"/>
              </a:solidFill>
              <a:latin typeface="Verdana"/>
              <a:ea typeface="Verdana"/>
              <a:cs typeface="Verdana"/>
              <a:sym typeface="Verdana"/>
            </a:endParaRPr>
          </a:p>
          <a:p>
            <a:pPr marL="0" lvl="0" indent="0" algn="l" rtl="0">
              <a:spcBef>
                <a:spcPts val="0"/>
              </a:spcBef>
              <a:spcAft>
                <a:spcPts val="0"/>
              </a:spcAft>
              <a:buNone/>
            </a:pPr>
            <a:endParaRPr>
              <a:solidFill>
                <a:srgbClr val="FFFFFF"/>
              </a:solidFill>
              <a:latin typeface="Verdana"/>
              <a:ea typeface="Verdana"/>
              <a:cs typeface="Verdana"/>
              <a:sym typeface="Verdana"/>
            </a:endParaRPr>
          </a:p>
        </p:txBody>
      </p:sp>
      <p:grpSp>
        <p:nvGrpSpPr>
          <p:cNvPr id="236" name="Google Shape;236;p26"/>
          <p:cNvGrpSpPr/>
          <p:nvPr/>
        </p:nvGrpSpPr>
        <p:grpSpPr>
          <a:xfrm>
            <a:off x="-165334" y="1412997"/>
            <a:ext cx="3115078" cy="3321937"/>
            <a:chOff x="-165362" y="1660825"/>
            <a:chExt cx="2934600" cy="3073875"/>
          </a:xfrm>
        </p:grpSpPr>
        <p:sp>
          <p:nvSpPr>
            <p:cNvPr id="237" name="Google Shape;237;p26"/>
            <p:cNvSpPr/>
            <p:nvPr/>
          </p:nvSpPr>
          <p:spPr>
            <a:xfrm>
              <a:off x="37738" y="1660825"/>
              <a:ext cx="2528400" cy="2850600"/>
            </a:xfrm>
            <a:prstGeom prst="flowChartAlternateProcess">
              <a:avLst/>
            </a:prstGeom>
            <a:noFill/>
            <a:ln w="2857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8" name="Google Shape;238;p26"/>
            <p:cNvPicPr preferRelativeResize="0"/>
            <p:nvPr/>
          </p:nvPicPr>
          <p:blipFill>
            <a:blip r:embed="rId3">
              <a:alphaModFix/>
            </a:blip>
            <a:stretch>
              <a:fillRect/>
            </a:stretch>
          </p:blipFill>
          <p:spPr>
            <a:xfrm>
              <a:off x="219600" y="1963138"/>
              <a:ext cx="2164675" cy="1883100"/>
            </a:xfrm>
            <a:prstGeom prst="rect">
              <a:avLst/>
            </a:prstGeom>
            <a:noFill/>
            <a:ln>
              <a:noFill/>
            </a:ln>
          </p:spPr>
        </p:pic>
        <p:sp>
          <p:nvSpPr>
            <p:cNvPr id="239" name="Google Shape;239;p26"/>
            <p:cNvSpPr txBox="1"/>
            <p:nvPr/>
          </p:nvSpPr>
          <p:spPr>
            <a:xfrm>
              <a:off x="-165362" y="3891700"/>
              <a:ext cx="2934600" cy="84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sr" sz="1500" b="1">
                  <a:solidFill>
                    <a:srgbClr val="FFFFFF"/>
                  </a:solidFill>
                  <a:latin typeface="Verdana"/>
                  <a:ea typeface="Verdana"/>
                  <a:cs typeface="Verdana"/>
                  <a:sym typeface="Verdana"/>
                </a:rPr>
                <a:t>Planeto, srećan ti, </a:t>
              </a:r>
              <a:endParaRPr sz="1500" b="1">
                <a:solidFill>
                  <a:srgbClr val="FFFFFF"/>
                </a:solidFill>
                <a:latin typeface="Verdana"/>
                <a:ea typeface="Verdana"/>
                <a:cs typeface="Verdana"/>
                <a:sym typeface="Verdana"/>
              </a:endParaRPr>
            </a:p>
            <a:p>
              <a:pPr marL="0" lvl="0" indent="0" algn="ctr" rtl="0">
                <a:spcBef>
                  <a:spcPts val="0"/>
                </a:spcBef>
                <a:spcAft>
                  <a:spcPts val="0"/>
                </a:spcAft>
                <a:buNone/>
              </a:pPr>
              <a:r>
                <a:rPr lang="sr" sz="1500" b="1">
                  <a:solidFill>
                    <a:srgbClr val="FFFFFF"/>
                  </a:solidFill>
                  <a:latin typeface="Verdana"/>
                  <a:ea typeface="Verdana"/>
                  <a:cs typeface="Verdana"/>
                  <a:sym typeface="Verdana"/>
                </a:rPr>
                <a:t>srećan rođendan!!!</a:t>
              </a:r>
              <a:endParaRPr sz="1500" b="1"/>
            </a:p>
          </p:txBody>
        </p:sp>
      </p:grpSp>
      <p:pic>
        <p:nvPicPr>
          <p:cNvPr id="240" name="Google Shape;240;p26"/>
          <p:cNvPicPr preferRelativeResize="0"/>
          <p:nvPr/>
        </p:nvPicPr>
        <p:blipFill>
          <a:blip r:embed="rId4">
            <a:alphaModFix/>
          </a:blip>
          <a:stretch>
            <a:fillRect/>
          </a:stretch>
        </p:blipFill>
        <p:spPr>
          <a:xfrm>
            <a:off x="7551453" y="3782500"/>
            <a:ext cx="1443825" cy="1251801"/>
          </a:xfrm>
          <a:prstGeom prst="rect">
            <a:avLst/>
          </a:prstGeom>
          <a:noFill/>
          <a:ln>
            <a:noFill/>
          </a:ln>
        </p:spPr>
      </p:pic>
      <p:pic>
        <p:nvPicPr>
          <p:cNvPr id="241" name="Google Shape;241;p26"/>
          <p:cNvPicPr preferRelativeResize="0"/>
          <p:nvPr/>
        </p:nvPicPr>
        <p:blipFill>
          <a:blip r:embed="rId5">
            <a:alphaModFix/>
          </a:blip>
          <a:stretch>
            <a:fillRect/>
          </a:stretch>
        </p:blipFill>
        <p:spPr>
          <a:xfrm>
            <a:off x="7647124" y="0"/>
            <a:ext cx="1033400" cy="848475"/>
          </a:xfrm>
          <a:prstGeom prst="rect">
            <a:avLst/>
          </a:prstGeom>
          <a:noFill/>
          <a:ln>
            <a:noFill/>
          </a:ln>
        </p:spPr>
      </p:pic>
      <p:pic>
        <p:nvPicPr>
          <p:cNvPr id="242" name="Google Shape;242;p26"/>
          <p:cNvPicPr preferRelativeResize="0"/>
          <p:nvPr/>
        </p:nvPicPr>
        <p:blipFill>
          <a:blip r:embed="rId5">
            <a:alphaModFix/>
          </a:blip>
          <a:stretch>
            <a:fillRect/>
          </a:stretch>
        </p:blipFill>
        <p:spPr>
          <a:xfrm>
            <a:off x="4300250" y="4110100"/>
            <a:ext cx="1033400" cy="1033400"/>
          </a:xfrm>
          <a:prstGeom prst="rect">
            <a:avLst/>
          </a:prstGeom>
          <a:noFill/>
          <a:ln>
            <a:noFill/>
          </a:ln>
        </p:spPr>
      </p:pic>
      <p:sp>
        <p:nvSpPr>
          <p:cNvPr id="243" name="Google Shape;243;p26"/>
          <p:cNvSpPr txBox="1"/>
          <p:nvPr/>
        </p:nvSpPr>
        <p:spPr>
          <a:xfrm>
            <a:off x="5577300" y="4366550"/>
            <a:ext cx="2862900" cy="52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r" sz="1300">
                <a:solidFill>
                  <a:srgbClr val="FFFF00"/>
                </a:solidFill>
                <a:latin typeface="Lato"/>
                <a:ea typeface="Lato"/>
                <a:cs typeface="Lato"/>
                <a:sym typeface="Lato"/>
              </a:rPr>
              <a:t>Luka </a:t>
            </a:r>
            <a:endParaRPr sz="1300">
              <a:solidFill>
                <a:srgbClr val="FFFF00"/>
              </a:solidFill>
              <a:latin typeface="Lato"/>
              <a:ea typeface="Lato"/>
              <a:cs typeface="Lato"/>
              <a:sym typeface="Lato"/>
            </a:endParaRPr>
          </a:p>
          <a:p>
            <a:pPr marL="0" lvl="0" indent="0" algn="l" rtl="0">
              <a:spcBef>
                <a:spcPts val="0"/>
              </a:spcBef>
              <a:spcAft>
                <a:spcPts val="0"/>
              </a:spcAft>
              <a:buNone/>
            </a:pPr>
            <a:r>
              <a:rPr lang="sr" sz="1300">
                <a:solidFill>
                  <a:srgbClr val="FFFF00"/>
                </a:solidFill>
                <a:latin typeface="Lato"/>
                <a:ea typeface="Lato"/>
                <a:cs typeface="Lato"/>
                <a:sym typeface="Lato"/>
              </a:rPr>
              <a:t>Ranđelović</a:t>
            </a:r>
            <a:endParaRPr sz="1300">
              <a:solidFill>
                <a:srgbClr val="FFFF00"/>
              </a:solidFill>
              <a:latin typeface="Lato"/>
              <a:ea typeface="Lato"/>
              <a:cs typeface="Lato"/>
              <a:sym typeface="Lato"/>
            </a:endParaRPr>
          </a:p>
        </p:txBody>
      </p:sp>
      <p:sp>
        <p:nvSpPr>
          <p:cNvPr id="244" name="Google Shape;244;p26"/>
          <p:cNvSpPr txBox="1"/>
          <p:nvPr/>
        </p:nvSpPr>
        <p:spPr>
          <a:xfrm>
            <a:off x="2769250" y="4366550"/>
            <a:ext cx="1829700" cy="52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r" sz="1300">
                <a:solidFill>
                  <a:srgbClr val="FFFF00"/>
                </a:solidFill>
                <a:latin typeface="Lato"/>
                <a:ea typeface="Lato"/>
                <a:cs typeface="Lato"/>
                <a:sym typeface="Lato"/>
              </a:rPr>
              <a:t>Lara Katarina </a:t>
            </a:r>
            <a:endParaRPr sz="1300">
              <a:solidFill>
                <a:srgbClr val="FFFF00"/>
              </a:solidFill>
              <a:latin typeface="Lato"/>
              <a:ea typeface="Lato"/>
              <a:cs typeface="Lato"/>
              <a:sym typeface="Lato"/>
            </a:endParaRPr>
          </a:p>
          <a:p>
            <a:pPr marL="0" lvl="0" indent="0" algn="l" rtl="0">
              <a:spcBef>
                <a:spcPts val="0"/>
              </a:spcBef>
              <a:spcAft>
                <a:spcPts val="0"/>
              </a:spcAft>
              <a:buNone/>
            </a:pPr>
            <a:r>
              <a:rPr lang="sr" sz="1300">
                <a:solidFill>
                  <a:srgbClr val="FFFF00"/>
                </a:solidFill>
                <a:latin typeface="Lato"/>
                <a:ea typeface="Lato"/>
                <a:cs typeface="Lato"/>
                <a:sym typeface="Lato"/>
              </a:rPr>
              <a:t>Jevtić</a:t>
            </a:r>
            <a:endParaRPr sz="1300">
              <a:solidFill>
                <a:srgbClr val="FFFF00"/>
              </a:solidFill>
              <a:latin typeface="Lato"/>
              <a:ea typeface="Lato"/>
              <a:cs typeface="Lato"/>
              <a:sym typeface="Lato"/>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8"/>
        <p:cNvGrpSpPr/>
        <p:nvPr/>
      </p:nvGrpSpPr>
      <p:grpSpPr>
        <a:xfrm>
          <a:off x="0" y="0"/>
          <a:ext cx="0" cy="0"/>
          <a:chOff x="0" y="0"/>
          <a:chExt cx="0" cy="0"/>
        </a:xfrm>
      </p:grpSpPr>
      <p:sp>
        <p:nvSpPr>
          <p:cNvPr id="249" name="Google Shape;249;p27"/>
          <p:cNvSpPr txBox="1">
            <a:spLocks noGrp="1"/>
          </p:cNvSpPr>
          <p:nvPr>
            <p:ph type="title"/>
          </p:nvPr>
        </p:nvSpPr>
        <p:spPr>
          <a:xfrm>
            <a:off x="1878775" y="393750"/>
            <a:ext cx="49434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 sz="3300" b="1" i="1">
                <a:solidFill>
                  <a:srgbClr val="00FF00"/>
                </a:solidFill>
                <a:latin typeface="Roboto"/>
                <a:ea typeface="Roboto"/>
                <a:cs typeface="Roboto"/>
                <a:sym typeface="Roboto"/>
              </a:rPr>
              <a:t>  DAN PLANETE ZEMLJE</a:t>
            </a:r>
            <a:endParaRPr sz="3300" b="1" i="1">
              <a:solidFill>
                <a:srgbClr val="00FF00"/>
              </a:solidFill>
              <a:latin typeface="Roboto"/>
              <a:ea typeface="Roboto"/>
              <a:cs typeface="Roboto"/>
              <a:sym typeface="Roboto"/>
            </a:endParaRPr>
          </a:p>
        </p:txBody>
      </p:sp>
      <p:sp>
        <p:nvSpPr>
          <p:cNvPr id="250" name="Google Shape;250;p27"/>
          <p:cNvSpPr txBox="1">
            <a:spLocks noGrp="1"/>
          </p:cNvSpPr>
          <p:nvPr>
            <p:ph type="body" idx="1"/>
          </p:nvPr>
        </p:nvSpPr>
        <p:spPr>
          <a:xfrm>
            <a:off x="739200" y="1630800"/>
            <a:ext cx="8269800" cy="188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
                <a:solidFill>
                  <a:srgbClr val="00FF00"/>
                </a:solidFill>
              </a:rPr>
              <a:t>Dаnas je rodjendan našoj jedinoj Planeti Zemlji. Nas najviše raduje to što ovo vreme provodimo sa našim najblizima i srecni smo što ljudi manje zagadjuju okolinu zbog virusa jer moramo biti u karantinu. Nas brine da se naši najdrazi ne zaraze Coronavirusom. Nadamo se da ce korona brzo proći i da ćemo moći ponovo da se družimo sa drugarima i uživamo u parkovima i prirodi.</a:t>
            </a:r>
            <a:endParaRPr>
              <a:solidFill>
                <a:srgbClr val="00FF00"/>
              </a:solidFill>
            </a:endParaRPr>
          </a:p>
          <a:p>
            <a:pPr marL="0" lvl="0" indent="0" algn="l" rtl="0">
              <a:spcBef>
                <a:spcPts val="1600"/>
              </a:spcBef>
              <a:spcAft>
                <a:spcPts val="0"/>
              </a:spcAft>
              <a:buNone/>
            </a:pPr>
            <a:r>
              <a:rPr lang="sr">
                <a:solidFill>
                  <a:srgbClr val="00FF00"/>
                </a:solidFill>
              </a:rPr>
              <a:t>Nasa zelja je da   ljudi pocnu vise da brinu o prirodi i životinjama da je manje zagadjuju i unistavaju, a vise vole i postuju . Jer imamo samo jednu jedinu Planetu koju trebamo čuvati.</a:t>
            </a:r>
            <a:endParaRPr>
              <a:solidFill>
                <a:srgbClr val="00FF00"/>
              </a:solidFill>
              <a:highlight>
                <a:srgbClr val="00FF00"/>
              </a:highlight>
            </a:endParaRPr>
          </a:p>
          <a:p>
            <a:pPr marL="0" lvl="0" indent="0" algn="l" rtl="0">
              <a:spcBef>
                <a:spcPts val="1600"/>
              </a:spcBef>
              <a:spcAft>
                <a:spcPts val="1600"/>
              </a:spcAft>
              <a:buNone/>
            </a:pPr>
            <a:endParaRPr>
              <a:solidFill>
                <a:srgbClr val="00FF00"/>
              </a:solidFill>
              <a:highlight>
                <a:srgbClr val="00FF00"/>
              </a:highlight>
            </a:endParaRPr>
          </a:p>
        </p:txBody>
      </p:sp>
      <p:sp>
        <p:nvSpPr>
          <p:cNvPr id="251" name="Google Shape;251;p27"/>
          <p:cNvSpPr txBox="1"/>
          <p:nvPr/>
        </p:nvSpPr>
        <p:spPr>
          <a:xfrm>
            <a:off x="4157925" y="4327325"/>
            <a:ext cx="4635600" cy="58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r" sz="2500">
                <a:solidFill>
                  <a:srgbClr val="FFFFFF"/>
                </a:solidFill>
                <a:latin typeface="Lobster"/>
                <a:ea typeface="Lobster"/>
                <a:cs typeface="Lobster"/>
                <a:sym typeface="Lobster"/>
              </a:rPr>
              <a:t> Lara Miljković        Maša Stojanović</a:t>
            </a:r>
            <a:endParaRPr sz="2500">
              <a:solidFill>
                <a:srgbClr val="FFFFFF"/>
              </a:solidFill>
              <a:latin typeface="Lobster"/>
              <a:ea typeface="Lobster"/>
              <a:cs typeface="Lobster"/>
              <a:sym typeface="Lobster"/>
            </a:endParaRPr>
          </a:p>
        </p:txBody>
      </p:sp>
      <p:pic>
        <p:nvPicPr>
          <p:cNvPr id="252" name="Google Shape;252;p27"/>
          <p:cNvPicPr preferRelativeResize="0"/>
          <p:nvPr/>
        </p:nvPicPr>
        <p:blipFill>
          <a:blip r:embed="rId4">
            <a:alphaModFix/>
          </a:blip>
          <a:stretch>
            <a:fillRect/>
          </a:stretch>
        </p:blipFill>
        <p:spPr>
          <a:xfrm>
            <a:off x="1" y="3594050"/>
            <a:ext cx="2191400" cy="1549450"/>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6"/>
        <p:cNvGrpSpPr/>
        <p:nvPr/>
      </p:nvGrpSpPr>
      <p:grpSpPr>
        <a:xfrm>
          <a:off x="0" y="0"/>
          <a:ext cx="0" cy="0"/>
          <a:chOff x="0" y="0"/>
          <a:chExt cx="0" cy="0"/>
        </a:xfrm>
      </p:grpSpPr>
      <p:sp>
        <p:nvSpPr>
          <p:cNvPr id="257" name="Google Shape;257;p28"/>
          <p:cNvSpPr txBox="1">
            <a:spLocks noGrp="1"/>
          </p:cNvSpPr>
          <p:nvPr>
            <p:ph type="title"/>
          </p:nvPr>
        </p:nvSpPr>
        <p:spPr>
          <a:xfrm>
            <a:off x="1297500" y="393750"/>
            <a:ext cx="7038900" cy="914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sr" b="1">
                <a:solidFill>
                  <a:srgbClr val="FFFFFF"/>
                </a:solidFill>
              </a:rPr>
              <a:t>DAN PLANETE ZEMLJE 2020.</a:t>
            </a:r>
            <a:endParaRPr b="1">
              <a:solidFill>
                <a:srgbClr val="000000"/>
              </a:solidFill>
            </a:endParaRPr>
          </a:p>
        </p:txBody>
      </p:sp>
      <p:sp>
        <p:nvSpPr>
          <p:cNvPr id="258" name="Google Shape;258;p28"/>
          <p:cNvSpPr txBox="1">
            <a:spLocks noGrp="1"/>
          </p:cNvSpPr>
          <p:nvPr>
            <p:ph type="body" idx="1"/>
          </p:nvPr>
        </p:nvSpPr>
        <p:spPr>
          <a:xfrm>
            <a:off x="1297500" y="1217475"/>
            <a:ext cx="7038900" cy="3679800"/>
          </a:xfrm>
          <a:prstGeom prst="rect">
            <a:avLst/>
          </a:prstGeom>
          <a:effectLst>
            <a:outerShdw blurRad="85725" dist="28575" algn="bl" rotWithShape="0">
              <a:schemeClr val="dk1">
                <a:alpha val="58999"/>
              </a:schemeClr>
            </a:outerShdw>
          </a:effectLst>
        </p:spPr>
        <p:txBody>
          <a:bodyPr spcFirstLastPara="1" wrap="square" lIns="91425" tIns="91425" rIns="91425" bIns="91425" anchor="t" anchorCtr="0">
            <a:noAutofit/>
          </a:bodyPr>
          <a:lstStyle/>
          <a:p>
            <a:pPr marL="0" lvl="0" indent="457200" algn="l" rtl="0">
              <a:spcBef>
                <a:spcPts val="0"/>
              </a:spcBef>
              <a:spcAft>
                <a:spcPts val="0"/>
              </a:spcAft>
              <a:buNone/>
            </a:pPr>
            <a:r>
              <a:rPr lang="sr" sz="1500" b="1" i="1">
                <a:solidFill>
                  <a:srgbClr val="FFFFFF"/>
                </a:solidFill>
              </a:rPr>
              <a:t>Naša planeta ovih dana je napadnuta čudnim virusom. Zabrinuti smo zbog toga što je mnogo ljudi umrlo ili bolesno i ne mogu videti kako se planeta prolepšala ovog proleća. Osećamo tugu jer ne možemo da se družimo a društvo je svima potrebno. Zar ne ?</a:t>
            </a:r>
            <a:endParaRPr sz="1500" b="1" i="1">
              <a:solidFill>
                <a:srgbClr val="FFFFFF"/>
              </a:solidFill>
            </a:endParaRPr>
          </a:p>
          <a:p>
            <a:pPr marL="0" lvl="0" indent="457200" algn="l" rtl="0">
              <a:spcBef>
                <a:spcPts val="1600"/>
              </a:spcBef>
              <a:spcAft>
                <a:spcPts val="0"/>
              </a:spcAft>
              <a:buNone/>
            </a:pPr>
            <a:r>
              <a:rPr lang="sr" sz="1500" b="1" i="1">
                <a:solidFill>
                  <a:srgbClr val="FFFFFF"/>
                </a:solidFill>
              </a:rPr>
              <a:t>Ono  što nas raduje je to što smo sa svojim porodicama na okupu i što smo zdravi. Raduje nas i to sto se planeta budi, priroda se obnavlja i bolest polako slabi.</a:t>
            </a:r>
            <a:endParaRPr sz="1500" b="1" i="1">
              <a:solidFill>
                <a:srgbClr val="FFFFFF"/>
              </a:solidFill>
            </a:endParaRPr>
          </a:p>
          <a:p>
            <a:pPr marL="0" lvl="0" indent="457200" algn="l" rtl="0">
              <a:spcBef>
                <a:spcPts val="1600"/>
              </a:spcBef>
              <a:spcAft>
                <a:spcPts val="0"/>
              </a:spcAft>
              <a:buNone/>
            </a:pPr>
            <a:r>
              <a:rPr lang="sr" sz="1500" b="1" i="1">
                <a:solidFill>
                  <a:srgbClr val="FFFFFF"/>
                </a:solidFill>
              </a:rPr>
              <a:t>Draga naša planeto Zemljo, srećan ti rođendan! Da se brzo oporaviš i budeš nam još lepša i mirisnija!</a:t>
            </a:r>
            <a:endParaRPr sz="2000" b="1" i="1">
              <a:solidFill>
                <a:srgbClr val="FFFFFF"/>
              </a:solidFill>
            </a:endParaRPr>
          </a:p>
          <a:p>
            <a:pPr marL="0" lvl="0" indent="0" algn="l" rtl="0">
              <a:spcBef>
                <a:spcPts val="1600"/>
              </a:spcBef>
              <a:spcAft>
                <a:spcPts val="0"/>
              </a:spcAft>
              <a:buNone/>
            </a:pPr>
            <a:r>
              <a:rPr lang="sr" sz="1500" i="1"/>
              <a:t>                                                                                                                                            Mihajlo Jovanović   </a:t>
            </a:r>
            <a:endParaRPr/>
          </a:p>
          <a:p>
            <a:pPr marL="0" lvl="0" indent="0" algn="l" rtl="0">
              <a:spcBef>
                <a:spcPts val="1600"/>
              </a:spcBef>
              <a:spcAft>
                <a:spcPts val="0"/>
              </a:spcAft>
              <a:buNone/>
            </a:pPr>
            <a:r>
              <a:rPr lang="sr" sz="1500" i="1"/>
              <a:t>                                                                                                                                            Uroš Branković   </a:t>
            </a:r>
            <a:r>
              <a:rPr lang="sr"/>
              <a:t>                 </a:t>
            </a:r>
            <a:endParaRPr/>
          </a:p>
          <a:p>
            <a:pPr marL="0" lvl="0" indent="0" algn="l" rtl="0">
              <a:spcBef>
                <a:spcPts val="1600"/>
              </a:spcBef>
              <a:spcAft>
                <a:spcPts val="1600"/>
              </a:spcAft>
              <a:buNone/>
            </a:pPr>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2" name="Google Shape;272;p30"/>
          <p:cNvPicPr preferRelativeResize="0"/>
          <p:nvPr/>
        </p:nvPicPr>
        <p:blipFill>
          <a:blip r:embed="rId3">
            <a:alphaModFix/>
          </a:blip>
          <a:stretch>
            <a:fillRect/>
          </a:stretch>
        </p:blipFill>
        <p:spPr>
          <a:xfrm>
            <a:off x="0" y="0"/>
            <a:ext cx="6287784" cy="4006921"/>
          </a:xfrm>
          <a:prstGeom prst="rect">
            <a:avLst/>
          </a:prstGeom>
          <a:noFill/>
          <a:ln>
            <a:noFill/>
          </a:ln>
        </p:spPr>
      </p:pic>
      <p:pic>
        <p:nvPicPr>
          <p:cNvPr id="3" name="Picture 2"/>
          <p:cNvPicPr>
            <a:picLocks noChangeAspect="1"/>
          </p:cNvPicPr>
          <p:nvPr/>
        </p:nvPicPr>
        <p:blipFill>
          <a:blip r:embed="rId4"/>
          <a:stretch>
            <a:fillRect/>
          </a:stretch>
        </p:blipFill>
        <p:spPr>
          <a:xfrm>
            <a:off x="4313284" y="2233774"/>
            <a:ext cx="4526549" cy="261896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 dirty="0"/>
              <a:t>Објашњење</a:t>
            </a:r>
            <a:endParaRPr dirty="0"/>
          </a:p>
        </p:txBody>
      </p:sp>
      <p:sp>
        <p:nvSpPr>
          <p:cNvPr id="148" name="Google Shape;148;p1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 sz="2000" dirty="0"/>
              <a:t>Имате на располагању 15 празних слајдова ( страница). Предвидела сам да се поделите на парове и да сваки пар уради један слајд. Договарате се , наравно, телефоном.</a:t>
            </a:r>
            <a:endParaRPr sz="2000" dirty="0"/>
          </a:p>
          <a:p>
            <a:pPr marL="0" lvl="0" indent="0" algn="l" rtl="0">
              <a:spcBef>
                <a:spcPts val="1600"/>
              </a:spcBef>
              <a:spcAft>
                <a:spcPts val="0"/>
              </a:spcAft>
              <a:buNone/>
            </a:pPr>
            <a:r>
              <a:rPr lang="sr" sz="2000" dirty="0"/>
              <a:t>Рок за завршетак је петак, 24. април. </a:t>
            </a:r>
            <a:endParaRPr sz="2000" dirty="0"/>
          </a:p>
          <a:p>
            <a:pPr marL="0" lvl="0" indent="0" algn="l" rtl="0">
              <a:spcBef>
                <a:spcPts val="1600"/>
              </a:spcBef>
              <a:spcAft>
                <a:spcPts val="1600"/>
              </a:spcAft>
              <a:buNone/>
            </a:pPr>
            <a:r>
              <a:rPr lang="sr" sz="2000" dirty="0"/>
              <a:t>Будите стрпљиви, креативни и искрено изнесите своје мишљење и осећања.</a:t>
            </a:r>
            <a:endParaRPr sz="20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6"/>
          <p:cNvSpPr txBox="1">
            <a:spLocks noGrp="1"/>
          </p:cNvSpPr>
          <p:nvPr>
            <p:ph type="body" idx="1"/>
          </p:nvPr>
        </p:nvSpPr>
        <p:spPr>
          <a:xfrm>
            <a:off x="0" y="0"/>
            <a:ext cx="8970900" cy="4995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54" name="Google Shape;154;p16"/>
          <p:cNvSpPr txBox="1"/>
          <p:nvPr/>
        </p:nvSpPr>
        <p:spPr>
          <a:xfrm>
            <a:off x="2766300" y="100050"/>
            <a:ext cx="3742200" cy="91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sr" sz="2400" b="1">
                <a:solidFill>
                  <a:srgbClr val="FFFFFF"/>
                </a:solidFill>
                <a:latin typeface="Maven Pro"/>
                <a:ea typeface="Maven Pro"/>
                <a:cs typeface="Maven Pro"/>
                <a:sym typeface="Maven Pro"/>
              </a:rPr>
              <a:t>Dan planete Zemlje</a:t>
            </a:r>
            <a:endParaRPr sz="2400" b="1">
              <a:solidFill>
                <a:srgbClr val="FFFFFF"/>
              </a:solidFill>
              <a:latin typeface="Maven Pro"/>
              <a:ea typeface="Maven Pro"/>
              <a:cs typeface="Maven Pro"/>
              <a:sym typeface="Maven Pro"/>
            </a:endParaRPr>
          </a:p>
        </p:txBody>
      </p:sp>
      <p:sp>
        <p:nvSpPr>
          <p:cNvPr id="155" name="Google Shape;155;p16"/>
          <p:cNvSpPr txBox="1"/>
          <p:nvPr/>
        </p:nvSpPr>
        <p:spPr>
          <a:xfrm>
            <a:off x="965600" y="813625"/>
            <a:ext cx="8111700" cy="406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r" sz="1800">
                <a:solidFill>
                  <a:srgbClr val="FFFFFF"/>
                </a:solidFill>
                <a:latin typeface="Nunito"/>
                <a:ea typeface="Nunito"/>
                <a:cs typeface="Nunito"/>
                <a:sym typeface="Nunito"/>
              </a:rPr>
              <a:t>Raduje nas što više vremena provodimo sa porodicom i što smo svi zdravi. Brinemo da se naše porodice i prijatelji ne zaraze virusom. Osećamo se veoma usamljeno i tužno. Nedostaje nam škola i igranje sa drugovima i drugaricama. Nedostaje nam da idemo u park. Želimo da se planeta Zemlja što pre izleči od virusa i da ponovo možemo svi da se družimo. Nadamo se da će ljudi više voditi računa o prirodi i da će naša planeta u budućnosti biti lepša i čistija.</a:t>
            </a:r>
            <a:endParaRPr sz="1800">
              <a:solidFill>
                <a:srgbClr val="FFFFFF"/>
              </a:solidFill>
              <a:latin typeface="Nunito"/>
              <a:ea typeface="Nunito"/>
              <a:cs typeface="Nunito"/>
              <a:sym typeface="Nunito"/>
            </a:endParaRPr>
          </a:p>
          <a:p>
            <a:pPr marL="0" lvl="0" indent="0" algn="l" rtl="0">
              <a:spcBef>
                <a:spcPts val="0"/>
              </a:spcBef>
              <a:spcAft>
                <a:spcPts val="0"/>
              </a:spcAft>
              <a:buNone/>
            </a:pPr>
            <a:endParaRPr sz="1800">
              <a:solidFill>
                <a:srgbClr val="FFFFFF"/>
              </a:solidFill>
              <a:latin typeface="Nunito"/>
              <a:ea typeface="Nunito"/>
              <a:cs typeface="Nunito"/>
              <a:sym typeface="Nunito"/>
            </a:endParaRPr>
          </a:p>
          <a:p>
            <a:pPr marL="0" lvl="0" indent="0" algn="l" rtl="0">
              <a:spcBef>
                <a:spcPts val="0"/>
              </a:spcBef>
              <a:spcAft>
                <a:spcPts val="0"/>
              </a:spcAft>
              <a:buNone/>
            </a:pPr>
            <a:endParaRPr sz="1800">
              <a:solidFill>
                <a:srgbClr val="FFFFFF"/>
              </a:solidFill>
              <a:latin typeface="Nunito"/>
              <a:ea typeface="Nunito"/>
              <a:cs typeface="Nunito"/>
              <a:sym typeface="Nunito"/>
            </a:endParaRPr>
          </a:p>
          <a:p>
            <a:pPr marL="0" lvl="0" indent="0" algn="l" rtl="0">
              <a:spcBef>
                <a:spcPts val="0"/>
              </a:spcBef>
              <a:spcAft>
                <a:spcPts val="0"/>
              </a:spcAft>
              <a:buNone/>
            </a:pPr>
            <a:endParaRPr sz="1800">
              <a:solidFill>
                <a:srgbClr val="FFFFFF"/>
              </a:solidFill>
              <a:latin typeface="Nunito"/>
              <a:ea typeface="Nunito"/>
              <a:cs typeface="Nunito"/>
              <a:sym typeface="Nunito"/>
            </a:endParaRPr>
          </a:p>
          <a:p>
            <a:pPr marL="0" lvl="0" indent="0" algn="l" rtl="0">
              <a:spcBef>
                <a:spcPts val="0"/>
              </a:spcBef>
              <a:spcAft>
                <a:spcPts val="0"/>
              </a:spcAft>
              <a:buNone/>
            </a:pPr>
            <a:endParaRPr sz="1800">
              <a:solidFill>
                <a:srgbClr val="FFFFFF"/>
              </a:solidFill>
              <a:latin typeface="Nunito"/>
              <a:ea typeface="Nunito"/>
              <a:cs typeface="Nunito"/>
              <a:sym typeface="Nunito"/>
            </a:endParaRPr>
          </a:p>
          <a:p>
            <a:pPr marL="0" lvl="0" indent="0" algn="l" rtl="0">
              <a:spcBef>
                <a:spcPts val="0"/>
              </a:spcBef>
              <a:spcAft>
                <a:spcPts val="0"/>
              </a:spcAft>
              <a:buNone/>
            </a:pPr>
            <a:endParaRPr sz="1800">
              <a:solidFill>
                <a:srgbClr val="FFFFFF"/>
              </a:solidFill>
              <a:latin typeface="Nunito"/>
              <a:ea typeface="Nunito"/>
              <a:cs typeface="Nunito"/>
              <a:sym typeface="Nunito"/>
            </a:endParaRPr>
          </a:p>
          <a:p>
            <a:pPr marL="0" lvl="0" indent="0" algn="l" rtl="0">
              <a:spcBef>
                <a:spcPts val="0"/>
              </a:spcBef>
              <a:spcAft>
                <a:spcPts val="0"/>
              </a:spcAft>
              <a:buNone/>
            </a:pPr>
            <a:endParaRPr sz="1800">
              <a:solidFill>
                <a:srgbClr val="FFFFFF"/>
              </a:solidFill>
              <a:latin typeface="Nunito"/>
              <a:ea typeface="Nunito"/>
              <a:cs typeface="Nunito"/>
              <a:sym typeface="Nunito"/>
            </a:endParaRPr>
          </a:p>
          <a:p>
            <a:pPr marL="0" lvl="0" indent="0" algn="l" rtl="0">
              <a:spcBef>
                <a:spcPts val="0"/>
              </a:spcBef>
              <a:spcAft>
                <a:spcPts val="0"/>
              </a:spcAft>
              <a:buNone/>
            </a:pPr>
            <a:r>
              <a:rPr lang="sr" sz="1800">
                <a:solidFill>
                  <a:srgbClr val="FFFFFF"/>
                </a:solidFill>
                <a:latin typeface="Nunito"/>
                <a:ea typeface="Nunito"/>
                <a:cs typeface="Nunito"/>
                <a:sym typeface="Nunito"/>
              </a:rPr>
              <a:t>                                                             </a:t>
            </a:r>
            <a:endParaRPr sz="1800">
              <a:solidFill>
                <a:srgbClr val="FFFFFF"/>
              </a:solidFill>
              <a:latin typeface="Nunito"/>
              <a:ea typeface="Nunito"/>
              <a:cs typeface="Nunito"/>
              <a:sym typeface="Nunito"/>
            </a:endParaRPr>
          </a:p>
          <a:p>
            <a:pPr marL="0" lvl="0" indent="0" algn="l" rtl="0">
              <a:spcBef>
                <a:spcPts val="0"/>
              </a:spcBef>
              <a:spcAft>
                <a:spcPts val="0"/>
              </a:spcAft>
              <a:buNone/>
            </a:pPr>
            <a:r>
              <a:rPr lang="sr" sz="1800">
                <a:solidFill>
                  <a:srgbClr val="FFFFFF"/>
                </a:solidFill>
                <a:latin typeface="Nunito"/>
                <a:ea typeface="Nunito"/>
                <a:cs typeface="Nunito"/>
                <a:sym typeface="Nunito"/>
              </a:rPr>
              <a:t>                                                                       Natalija Mijalković i Kaja Gajić</a:t>
            </a:r>
            <a:endParaRPr sz="1800">
              <a:solidFill>
                <a:srgbClr val="FFFFFF"/>
              </a:solidFill>
              <a:latin typeface="Nunito"/>
              <a:ea typeface="Nunito"/>
              <a:cs typeface="Nunito"/>
              <a:sym typeface="Nunito"/>
            </a:endParaRPr>
          </a:p>
          <a:p>
            <a:pPr marL="0" lvl="0" indent="0" algn="r" rtl="0">
              <a:spcBef>
                <a:spcPts val="0"/>
              </a:spcBef>
              <a:spcAft>
                <a:spcPts val="0"/>
              </a:spcAft>
              <a:buNone/>
            </a:pPr>
            <a:r>
              <a:rPr lang="sr" sz="1800">
                <a:solidFill>
                  <a:srgbClr val="FFFFFF"/>
                </a:solidFill>
                <a:latin typeface="Nunito"/>
                <a:ea typeface="Nunito"/>
                <a:cs typeface="Nunito"/>
                <a:sym typeface="Nunito"/>
              </a:rPr>
              <a:t>                                                 </a:t>
            </a:r>
            <a:endParaRPr sz="1800">
              <a:solidFill>
                <a:srgbClr val="FFFFFF"/>
              </a:solidFill>
              <a:latin typeface="Nunito"/>
              <a:ea typeface="Nunito"/>
              <a:cs typeface="Nunito"/>
              <a:sym typeface="Nunito"/>
            </a:endParaRPr>
          </a:p>
        </p:txBody>
      </p:sp>
      <p:pic>
        <p:nvPicPr>
          <p:cNvPr id="156" name="Google Shape;156;p16"/>
          <p:cNvPicPr preferRelativeResize="0"/>
          <p:nvPr/>
        </p:nvPicPr>
        <p:blipFill>
          <a:blip r:embed="rId3">
            <a:alphaModFix/>
          </a:blip>
          <a:stretch>
            <a:fillRect/>
          </a:stretch>
        </p:blipFill>
        <p:spPr>
          <a:xfrm>
            <a:off x="1075400" y="2610650"/>
            <a:ext cx="4006250" cy="2207400"/>
          </a:xfrm>
          <a:prstGeom prst="rect">
            <a:avLst/>
          </a:prstGeom>
          <a:noFill/>
          <a:ln>
            <a:noFill/>
          </a:ln>
        </p:spPr>
      </p:pic>
      <p:sp>
        <p:nvSpPr>
          <p:cNvPr id="157" name="Google Shape;157;p16"/>
          <p:cNvSpPr txBox="1"/>
          <p:nvPr/>
        </p:nvSpPr>
        <p:spPr>
          <a:xfrm>
            <a:off x="5887150" y="3222425"/>
            <a:ext cx="2490900" cy="83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b="1">
              <a:solidFill>
                <a:srgbClr val="FF0000"/>
              </a:solidFill>
              <a:latin typeface="Lato"/>
              <a:ea typeface="Lato"/>
              <a:cs typeface="Lato"/>
              <a:sym typeface="Lato"/>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7"/>
          <p:cNvSpPr txBox="1">
            <a:spLocks noGrp="1"/>
          </p:cNvSpPr>
          <p:nvPr>
            <p:ph type="ctrTitle"/>
          </p:nvPr>
        </p:nvSpPr>
        <p:spPr>
          <a:xfrm>
            <a:off x="1884750" y="711325"/>
            <a:ext cx="6947700" cy="99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r"/>
              <a:t>Dan planete Zemlje</a:t>
            </a:r>
            <a:endParaRPr/>
          </a:p>
        </p:txBody>
      </p:sp>
      <p:sp>
        <p:nvSpPr>
          <p:cNvPr id="163" name="Google Shape;163;p17"/>
          <p:cNvSpPr txBox="1">
            <a:spLocks noGrp="1"/>
          </p:cNvSpPr>
          <p:nvPr>
            <p:ph type="body" idx="1"/>
          </p:nvPr>
        </p:nvSpPr>
        <p:spPr>
          <a:xfrm>
            <a:off x="1522500" y="1932767"/>
            <a:ext cx="6947700" cy="274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 dirty="0"/>
              <a:t>Nas usrecuje kada bojimo, kada se cujemo sa drugarima ,a najvise smo srecni sto roditelji provode vise vremena sa nama. Brinemo da se neko u porodici ne zarazi, kao i neko koga poznajemo. Tuzni smo sto ne mozemo da se igramo napolju, sto ne idemo u skolu… Jedva cekamo da ovaj virus prodje! Nadamo se da ce se cela planeta Zemlja izleciti, da ce ljudi poceti da vode vise racuna o sebi ali i o prirodi ! Zelimo da vise nikada ne bude ovako!</a:t>
            </a:r>
            <a:endParaRPr dirty="0"/>
          </a:p>
          <a:p>
            <a:pPr marL="0" lvl="0" indent="0" algn="l" rtl="0">
              <a:spcBef>
                <a:spcPts val="1600"/>
              </a:spcBef>
              <a:spcAft>
                <a:spcPts val="1600"/>
              </a:spcAft>
              <a:buNone/>
            </a:pPr>
            <a:r>
              <a:rPr lang="sr" dirty="0"/>
              <a:t>Uros Gavrilovic i Natalija Miladinovic</a:t>
            </a:r>
            <a:endParaRPr dirty="0"/>
          </a:p>
        </p:txBody>
      </p:sp>
      <p:sp>
        <p:nvSpPr>
          <p:cNvPr id="164" name="Google Shape;164;p17"/>
          <p:cNvSpPr txBox="1"/>
          <p:nvPr/>
        </p:nvSpPr>
        <p:spPr>
          <a:xfrm>
            <a:off x="4996350" y="4189875"/>
            <a:ext cx="3234900" cy="37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b="1">
              <a:solidFill>
                <a:srgbClr val="FF0000"/>
              </a:solidFill>
              <a:latin typeface="Roboto"/>
              <a:ea typeface="Roboto"/>
              <a:cs typeface="Roboto"/>
              <a:sym typeface="Roboto"/>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8"/>
          <p:cNvSpPr txBox="1">
            <a:spLocks noGrp="1"/>
          </p:cNvSpPr>
          <p:nvPr>
            <p:ph type="body" idx="1"/>
          </p:nvPr>
        </p:nvSpPr>
        <p:spPr>
          <a:xfrm>
            <a:off x="1108575" y="155300"/>
            <a:ext cx="7038900" cy="48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r" sz="1800">
                <a:solidFill>
                  <a:srgbClr val="FF0000"/>
                </a:solidFill>
              </a:rPr>
              <a:t>Dan planete Zemlje</a:t>
            </a:r>
            <a:endParaRPr sz="1800">
              <a:solidFill>
                <a:srgbClr val="FF0000"/>
              </a:solidFill>
            </a:endParaRPr>
          </a:p>
          <a:p>
            <a:pPr marL="0" lvl="0" indent="0" algn="l" rtl="0">
              <a:spcBef>
                <a:spcPts val="1600"/>
              </a:spcBef>
              <a:spcAft>
                <a:spcPts val="0"/>
              </a:spcAft>
              <a:buNone/>
            </a:pPr>
            <a:r>
              <a:rPr lang="sr" sz="1800">
                <a:solidFill>
                  <a:srgbClr val="FF0000"/>
                </a:solidFill>
              </a:rPr>
              <a:t>U ovoj situaciji nas raduje to što smo sa svojim porodicama.Brine nas ova situacija i što nemožemo da se družimo sa širom porodicom i prijateljima.Tužne smo jer nemozemo da se vidimo sa bakama i dekama.Imamo potrebu da se cela situacija popravi pa da mozemo opet da se družimo sa bakama i dekama. Planeti Zemlji želimo srećan rodjendan i da se što pre oporavi od ovog virusa.</a:t>
            </a:r>
            <a:endParaRPr sz="1800">
              <a:solidFill>
                <a:srgbClr val="FF0000"/>
              </a:solidFill>
            </a:endParaRPr>
          </a:p>
          <a:p>
            <a:pPr marL="0" lvl="0" indent="0" algn="l" rtl="0">
              <a:spcBef>
                <a:spcPts val="1600"/>
              </a:spcBef>
              <a:spcAft>
                <a:spcPts val="0"/>
              </a:spcAft>
              <a:buNone/>
            </a:pPr>
            <a:endParaRPr sz="1400">
              <a:solidFill>
                <a:srgbClr val="FF0000"/>
              </a:solidFill>
            </a:endParaRPr>
          </a:p>
          <a:p>
            <a:pPr marL="0" lvl="0" indent="0" algn="l" rtl="0">
              <a:lnSpc>
                <a:spcPct val="100000"/>
              </a:lnSpc>
              <a:spcBef>
                <a:spcPts val="1600"/>
              </a:spcBef>
              <a:spcAft>
                <a:spcPts val="0"/>
              </a:spcAft>
              <a:buNone/>
            </a:pPr>
            <a:endParaRPr sz="1400">
              <a:solidFill>
                <a:srgbClr val="FF0000"/>
              </a:solidFill>
            </a:endParaRPr>
          </a:p>
          <a:p>
            <a:pPr marL="0" lvl="0" indent="0" algn="l" rtl="0">
              <a:spcBef>
                <a:spcPts val="0"/>
              </a:spcBef>
              <a:spcAft>
                <a:spcPts val="0"/>
              </a:spcAft>
              <a:buNone/>
            </a:pPr>
            <a:endParaRPr sz="1400">
              <a:solidFill>
                <a:srgbClr val="FF0000"/>
              </a:solidFill>
            </a:endParaRPr>
          </a:p>
          <a:p>
            <a:pPr marL="0" lvl="0" indent="0" algn="l" rtl="0">
              <a:spcBef>
                <a:spcPts val="1600"/>
              </a:spcBef>
              <a:spcAft>
                <a:spcPts val="1600"/>
              </a:spcAft>
              <a:buNone/>
            </a:pPr>
            <a:r>
              <a:rPr lang="sr" sz="1400">
                <a:solidFill>
                  <a:srgbClr val="FF0000"/>
                </a:solidFill>
              </a:rPr>
              <a:t>Maša Živković i Dunja Miljković</a:t>
            </a:r>
            <a:endParaRPr sz="1400">
              <a:solidFill>
                <a:srgbClr val="FF0000"/>
              </a:solidFill>
            </a:endParaRPr>
          </a:p>
        </p:txBody>
      </p:sp>
      <p:sp>
        <p:nvSpPr>
          <p:cNvPr id="170" name="Google Shape;170;p18"/>
          <p:cNvSpPr txBox="1"/>
          <p:nvPr/>
        </p:nvSpPr>
        <p:spPr>
          <a:xfrm flipH="1">
            <a:off x="9016525" y="2816475"/>
            <a:ext cx="17100" cy="5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pic>
        <p:nvPicPr>
          <p:cNvPr id="171" name="Google Shape;171;p18"/>
          <p:cNvPicPr preferRelativeResize="0"/>
          <p:nvPr/>
        </p:nvPicPr>
        <p:blipFill>
          <a:blip r:embed="rId3">
            <a:alphaModFix/>
          </a:blip>
          <a:stretch>
            <a:fillRect/>
          </a:stretch>
        </p:blipFill>
        <p:spPr>
          <a:xfrm>
            <a:off x="4737125" y="2713425"/>
            <a:ext cx="3832800" cy="2107150"/>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9"/>
          <p:cNvSpPr txBox="1">
            <a:spLocks noGrp="1"/>
          </p:cNvSpPr>
          <p:nvPr>
            <p:ph type="title"/>
          </p:nvPr>
        </p:nvSpPr>
        <p:spPr>
          <a:xfrm>
            <a:off x="1297500" y="161250"/>
            <a:ext cx="7038900" cy="822300"/>
          </a:xfrm>
          <a:prstGeom prst="rect">
            <a:avLst/>
          </a:prstGeom>
        </p:spPr>
        <p:txBody>
          <a:bodyPr spcFirstLastPara="1" wrap="square" lIns="91425" tIns="91425" rIns="91425" bIns="91425" anchor="t" anchorCtr="0">
            <a:noAutofit/>
          </a:bodyPr>
          <a:lstStyle/>
          <a:p>
            <a:pPr marL="0" lvl="0" indent="0" algn="ctr" rtl="0">
              <a:lnSpc>
                <a:spcPct val="115000"/>
              </a:lnSpc>
              <a:spcBef>
                <a:spcPts val="1200"/>
              </a:spcBef>
              <a:spcAft>
                <a:spcPts val="0"/>
              </a:spcAft>
              <a:buNone/>
            </a:pPr>
            <a:r>
              <a:rPr lang="sr"/>
              <a:t>ДАН ПЛАНЕТЕ ЗЕМЉЕ</a:t>
            </a:r>
            <a:endParaRPr/>
          </a:p>
          <a:p>
            <a:pPr marL="0" lvl="0" indent="0" algn="l" rtl="0">
              <a:spcBef>
                <a:spcPts val="1200"/>
              </a:spcBef>
              <a:spcAft>
                <a:spcPts val="0"/>
              </a:spcAft>
              <a:buNone/>
            </a:pPr>
            <a:endParaRPr/>
          </a:p>
        </p:txBody>
      </p:sp>
      <p:sp>
        <p:nvSpPr>
          <p:cNvPr id="177" name="Google Shape;177;p19"/>
          <p:cNvSpPr txBox="1">
            <a:spLocks noGrp="1"/>
          </p:cNvSpPr>
          <p:nvPr>
            <p:ph type="body" idx="1"/>
          </p:nvPr>
        </p:nvSpPr>
        <p:spPr>
          <a:xfrm>
            <a:off x="57300" y="983550"/>
            <a:ext cx="9029400" cy="4634700"/>
          </a:xfrm>
          <a:prstGeom prst="rect">
            <a:avLst/>
          </a:prstGeom>
        </p:spPr>
        <p:txBody>
          <a:bodyPr spcFirstLastPara="1" wrap="square" lIns="91425" tIns="91425" rIns="91425" bIns="91425" anchor="t" anchorCtr="0">
            <a:noAutofit/>
          </a:bodyPr>
          <a:lstStyle/>
          <a:p>
            <a:pPr marL="0" lvl="0" indent="0" algn="just" rtl="0">
              <a:spcBef>
                <a:spcPts val="1200"/>
              </a:spcBef>
              <a:spcAft>
                <a:spcPts val="0"/>
              </a:spcAft>
              <a:buNone/>
            </a:pPr>
            <a:r>
              <a:rPr lang="sr" sz="1400"/>
              <a:t>Време које проводимо са својим родитељима и наша креативност је оно што нас ових дана испуњава и чини срећним. Улепшавамо своје собе веселим стикерима и бојама и тако их чинимо ведријим. Највише нам недостају игра и дружење у парковима. Забринуте смо за наше здравље и здравље наших најближих. Желимо да све ово брзо прође и све буде као некада.</a:t>
            </a:r>
            <a:endParaRPr sz="1400"/>
          </a:p>
          <a:p>
            <a:pPr marL="0" lvl="0" indent="0" algn="just" rtl="0">
              <a:spcBef>
                <a:spcPts val="1200"/>
              </a:spcBef>
              <a:spcAft>
                <a:spcPts val="0"/>
              </a:spcAft>
              <a:buNone/>
            </a:pPr>
            <a:r>
              <a:rPr lang="sr" sz="1400"/>
              <a:t>Драго нам је што људи сада мање загађују нашу прелепу планету Земљу, јер она без нас може опстати, али ми без ње НЕ. Надамо се да ће се људи после ове ситуације опаметити, јер нисмо ми једини на планети, нити битнији од биљака и животиња.</a:t>
            </a:r>
            <a:endParaRPr sz="1400"/>
          </a:p>
          <a:p>
            <a:pPr marL="0" lvl="0" indent="0" algn="just" rtl="0">
              <a:spcBef>
                <a:spcPts val="1200"/>
              </a:spcBef>
              <a:spcAft>
                <a:spcPts val="0"/>
              </a:spcAft>
              <a:buNone/>
            </a:pPr>
            <a:r>
              <a:rPr lang="sr" sz="1400"/>
              <a:t> Срећан рођендан нашој вољеној планети Земљи!</a:t>
            </a:r>
            <a:endParaRPr sz="1400"/>
          </a:p>
          <a:p>
            <a:pPr marL="0" lvl="0" indent="0" algn="just" rtl="0">
              <a:spcBef>
                <a:spcPts val="1200"/>
              </a:spcBef>
              <a:spcAft>
                <a:spcPts val="0"/>
              </a:spcAft>
              <a:buNone/>
            </a:pPr>
            <a:endParaRPr sz="1400"/>
          </a:p>
          <a:p>
            <a:pPr marL="0" lvl="0" indent="0" algn="just" rtl="0">
              <a:spcBef>
                <a:spcPts val="1200"/>
              </a:spcBef>
              <a:spcAft>
                <a:spcPts val="0"/>
              </a:spcAft>
              <a:buNone/>
            </a:pPr>
            <a:r>
              <a:rPr lang="sr" sz="1400"/>
              <a:t>		Лара Крстић и Јана Митић</a:t>
            </a:r>
            <a:endParaRPr sz="1400"/>
          </a:p>
          <a:p>
            <a:pPr marL="0" lvl="0" indent="0" algn="l" rtl="0">
              <a:lnSpc>
                <a:spcPct val="100000"/>
              </a:lnSpc>
              <a:spcBef>
                <a:spcPts val="1200"/>
              </a:spcBef>
              <a:spcAft>
                <a:spcPts val="0"/>
              </a:spcAft>
              <a:buNone/>
            </a:pPr>
            <a:endParaRPr/>
          </a:p>
        </p:txBody>
      </p:sp>
      <p:pic>
        <p:nvPicPr>
          <p:cNvPr id="178" name="Google Shape;178;p19"/>
          <p:cNvPicPr preferRelativeResize="0"/>
          <p:nvPr/>
        </p:nvPicPr>
        <p:blipFill>
          <a:blip r:embed="rId3">
            <a:alphaModFix/>
          </a:blip>
          <a:stretch>
            <a:fillRect/>
          </a:stretch>
        </p:blipFill>
        <p:spPr>
          <a:xfrm>
            <a:off x="5198000" y="3088025"/>
            <a:ext cx="3218625" cy="1931201"/>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0"/>
          <p:cNvSpPr txBox="1">
            <a:spLocks noGrp="1"/>
          </p:cNvSpPr>
          <p:nvPr>
            <p:ph type="title"/>
          </p:nvPr>
        </p:nvSpPr>
        <p:spPr>
          <a:xfrm>
            <a:off x="2897700" y="563175"/>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
                <a:solidFill>
                  <a:srgbClr val="00FF00"/>
                </a:solidFill>
              </a:rPr>
              <a:t>DAN PLANETE ZEMLJE</a:t>
            </a:r>
            <a:endParaRPr>
              <a:solidFill>
                <a:srgbClr val="00FF00"/>
              </a:solidFill>
            </a:endParaRPr>
          </a:p>
        </p:txBody>
      </p:sp>
      <p:sp>
        <p:nvSpPr>
          <p:cNvPr id="184" name="Google Shape;184;p20"/>
          <p:cNvSpPr txBox="1">
            <a:spLocks noGrp="1"/>
          </p:cNvSpPr>
          <p:nvPr>
            <p:ph type="body" idx="1"/>
          </p:nvPr>
        </p:nvSpPr>
        <p:spPr>
          <a:xfrm>
            <a:off x="0" y="1240450"/>
            <a:ext cx="9144000" cy="28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
                <a:solidFill>
                  <a:srgbClr val="00FF00"/>
                </a:solidFill>
              </a:rPr>
              <a:t>Nas raduje to što se više družimo sa našim porodicama, ali nas rastužuje što ne možemo da se družimo sa drugarima i ostalom porodicom. Mi se osećamo srećno, ali nas brine situacija sa COVID-19. Imamo potrebu  da se igramo sa drugarima i idemo u parkove i na igrališta i da vidimo učiteljicu.</a:t>
            </a:r>
            <a:endParaRPr>
              <a:solidFill>
                <a:srgbClr val="00FF00"/>
              </a:solidFill>
            </a:endParaRPr>
          </a:p>
          <a:p>
            <a:pPr marL="0" lvl="0" indent="0" algn="l" rtl="0">
              <a:spcBef>
                <a:spcPts val="1600"/>
              </a:spcBef>
              <a:spcAft>
                <a:spcPts val="0"/>
              </a:spcAft>
              <a:buNone/>
            </a:pPr>
            <a:r>
              <a:rPr lang="sr">
                <a:solidFill>
                  <a:srgbClr val="00FF00"/>
                </a:solidFill>
              </a:rPr>
              <a:t>Mi želimo da planeta Zemlja ovaj rođendan proslavi lepo i uz veselje. Iako je veoma loše stanje znamo da će ga lepo proslaviti. </a:t>
            </a:r>
            <a:endParaRPr>
              <a:solidFill>
                <a:srgbClr val="00FF00"/>
              </a:solidFill>
            </a:endParaRPr>
          </a:p>
          <a:p>
            <a:pPr marL="0" lvl="0" indent="0" algn="l" rtl="0">
              <a:spcBef>
                <a:spcPts val="1600"/>
              </a:spcBef>
              <a:spcAft>
                <a:spcPts val="0"/>
              </a:spcAft>
              <a:buNone/>
            </a:pPr>
            <a:endParaRPr>
              <a:solidFill>
                <a:srgbClr val="00FF00"/>
              </a:solidFill>
            </a:endParaRPr>
          </a:p>
          <a:p>
            <a:pPr marL="0" lvl="0" indent="0" algn="l" rtl="0">
              <a:spcBef>
                <a:spcPts val="1600"/>
              </a:spcBef>
              <a:spcAft>
                <a:spcPts val="0"/>
              </a:spcAft>
              <a:buNone/>
            </a:pPr>
            <a:r>
              <a:rPr lang="sr" u="sng">
                <a:solidFill>
                  <a:schemeClr val="hlink"/>
                </a:solidFill>
                <a:hlinkClick r:id="rId3"/>
              </a:rPr>
              <a:t>FIlip Raič i Lazar Nikolić</a:t>
            </a:r>
            <a:endParaRPr>
              <a:solidFill>
                <a:srgbClr val="00FF00"/>
              </a:solidFill>
            </a:endParaRPr>
          </a:p>
          <a:p>
            <a:pPr marL="0" lvl="0" indent="0" algn="l" rtl="0">
              <a:spcBef>
                <a:spcPts val="1600"/>
              </a:spcBef>
              <a:spcAft>
                <a:spcPts val="0"/>
              </a:spcAft>
              <a:buNone/>
            </a:pPr>
            <a:endParaRPr>
              <a:solidFill>
                <a:srgbClr val="00FF00"/>
              </a:solidFill>
            </a:endParaRPr>
          </a:p>
          <a:p>
            <a:pPr marL="0" lvl="0" indent="0" algn="l" rtl="0">
              <a:spcBef>
                <a:spcPts val="1600"/>
              </a:spcBef>
              <a:spcAft>
                <a:spcPts val="1600"/>
              </a:spcAft>
              <a:buNone/>
            </a:pPr>
            <a:endParaRPr>
              <a:solidFill>
                <a:srgbClr val="00FF00"/>
              </a:solidFill>
            </a:endParaRPr>
          </a:p>
        </p:txBody>
      </p:sp>
      <p:pic>
        <p:nvPicPr>
          <p:cNvPr id="185" name="Google Shape;185;p20"/>
          <p:cNvPicPr preferRelativeResize="0"/>
          <p:nvPr/>
        </p:nvPicPr>
        <p:blipFill>
          <a:blip r:embed="rId4">
            <a:alphaModFix/>
          </a:blip>
          <a:stretch>
            <a:fillRect/>
          </a:stretch>
        </p:blipFill>
        <p:spPr>
          <a:xfrm>
            <a:off x="4482587" y="2671600"/>
            <a:ext cx="3869125" cy="2198075"/>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 sz="3600">
                <a:latin typeface="Arial"/>
                <a:ea typeface="Arial"/>
                <a:cs typeface="Arial"/>
                <a:sym typeface="Arial"/>
              </a:rPr>
              <a:t>Дан планете Земље</a:t>
            </a:r>
            <a:endParaRPr sz="3600">
              <a:latin typeface="Arial"/>
              <a:ea typeface="Arial"/>
              <a:cs typeface="Arial"/>
              <a:sym typeface="Arial"/>
            </a:endParaRPr>
          </a:p>
        </p:txBody>
      </p:sp>
      <p:sp>
        <p:nvSpPr>
          <p:cNvPr id="191" name="Google Shape;191;p21"/>
          <p:cNvSpPr txBox="1">
            <a:spLocks noGrp="1"/>
          </p:cNvSpPr>
          <p:nvPr>
            <p:ph type="body" idx="1"/>
          </p:nvPr>
        </p:nvSpPr>
        <p:spPr>
          <a:xfrm>
            <a:off x="570125" y="1307850"/>
            <a:ext cx="5763300" cy="329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
              <a:t>Радује нас када се играмо, читамо и чујемо са другарима. </a:t>
            </a:r>
            <a:endParaRPr/>
          </a:p>
          <a:p>
            <a:pPr marL="0" lvl="0" indent="0" algn="l" rtl="0">
              <a:spcBef>
                <a:spcPts val="1600"/>
              </a:spcBef>
              <a:spcAft>
                <a:spcPts val="0"/>
              </a:spcAft>
              <a:buNone/>
            </a:pPr>
            <a:r>
              <a:rPr lang="sr"/>
              <a:t>Брине нас да се неко кога знамо или из наше породице разболи, када ћемо да видимо другаре, другарице и учитељицу и када ћемо да идемо у школу. Осећамо се тужно зато што не смемо да изађемо из куће и дворишта, а срећни смо зато што проводимо више времена са породицом. </a:t>
            </a:r>
            <a:endParaRPr/>
          </a:p>
          <a:p>
            <a:pPr marL="0" lvl="0" indent="0" algn="l" rtl="0">
              <a:spcBef>
                <a:spcPts val="1600"/>
              </a:spcBef>
              <a:spcAft>
                <a:spcPts val="0"/>
              </a:spcAft>
              <a:buNone/>
            </a:pPr>
            <a:r>
              <a:rPr lang="sr"/>
              <a:t>Надамо се да ће ова ситуација ускоро да прође и да ће сви људи на планети земљи поново бити срећни. Имамо потребу да се дружимо, шетамо, трчимо и уживмо у природи. </a:t>
            </a:r>
            <a:endParaRPr/>
          </a:p>
          <a:p>
            <a:pPr marL="0" lvl="0" indent="0" algn="l" rtl="0">
              <a:spcBef>
                <a:spcPts val="1600"/>
              </a:spcBef>
              <a:spcAft>
                <a:spcPts val="0"/>
              </a:spcAft>
              <a:buNone/>
            </a:pPr>
            <a:r>
              <a:rPr lang="sr"/>
              <a:t>А теби плането Земљо, срећан рођендан!</a:t>
            </a:r>
            <a:endParaRPr/>
          </a:p>
          <a:p>
            <a:pPr marL="0" lvl="0" indent="0" algn="l" rtl="0">
              <a:spcBef>
                <a:spcPts val="1600"/>
              </a:spcBef>
              <a:spcAft>
                <a:spcPts val="1600"/>
              </a:spcAft>
              <a:buNone/>
            </a:pPr>
            <a:r>
              <a:rPr lang="sr"/>
              <a:t>Нева и Ленка</a:t>
            </a:r>
            <a:endParaRPr/>
          </a:p>
        </p:txBody>
      </p:sp>
      <p:pic>
        <p:nvPicPr>
          <p:cNvPr id="192" name="Google Shape;192;p21"/>
          <p:cNvPicPr preferRelativeResize="0"/>
          <p:nvPr/>
        </p:nvPicPr>
        <p:blipFill>
          <a:blip r:embed="rId3">
            <a:alphaModFix/>
          </a:blip>
          <a:stretch>
            <a:fillRect/>
          </a:stretch>
        </p:blipFill>
        <p:spPr>
          <a:xfrm>
            <a:off x="6555725" y="1366838"/>
            <a:ext cx="2381250" cy="2409825"/>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2"/>
          <p:cNvSpPr txBox="1">
            <a:spLocks noGrp="1"/>
          </p:cNvSpPr>
          <p:nvPr>
            <p:ph type="title"/>
          </p:nvPr>
        </p:nvSpPr>
        <p:spPr>
          <a:xfrm>
            <a:off x="1297500" y="247700"/>
            <a:ext cx="7038900" cy="69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
                <a:solidFill>
                  <a:srgbClr val="6AA84F"/>
                </a:solidFill>
              </a:rPr>
              <a:t>Дан планете Земље</a:t>
            </a:r>
            <a:endParaRPr>
              <a:solidFill>
                <a:srgbClr val="6AA84F"/>
              </a:solidFill>
            </a:endParaRPr>
          </a:p>
        </p:txBody>
      </p:sp>
      <p:sp>
        <p:nvSpPr>
          <p:cNvPr id="198" name="Google Shape;198;p22"/>
          <p:cNvSpPr txBox="1">
            <a:spLocks noGrp="1"/>
          </p:cNvSpPr>
          <p:nvPr>
            <p:ph type="body" idx="1"/>
          </p:nvPr>
        </p:nvSpPr>
        <p:spPr>
          <a:xfrm>
            <a:off x="1240700" y="999800"/>
            <a:ext cx="5215800" cy="39579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sr" sz="1800">
                <a:solidFill>
                  <a:srgbClr val="93C47D"/>
                </a:solidFill>
                <a:latin typeface="Times New Roman"/>
                <a:ea typeface="Times New Roman"/>
                <a:cs typeface="Times New Roman"/>
                <a:sym typeface="Times New Roman"/>
              </a:rPr>
              <a:t>22. април је Дан планете Земље, дан њеног рођења. Тужни смо што нам је планета у великом проблему, нападнута вирусом.Тужни смо не можемо да се дружимо, што не момо да идемо у наше омиљене радње у граду, паркове. Али тако се више дружимо са породицом. Ми бринемо за наше здравље, здравље својих родитеља и најмилијих. Али нас радује то, што ће све ово проћи, што  ћемо моћи да се играмо са другарима и рођацима и што ћемо напокон бити срећни и весели!</a:t>
            </a:r>
            <a:endParaRPr sz="1800">
              <a:solidFill>
                <a:srgbClr val="93C47D"/>
              </a:solidFill>
              <a:latin typeface="Times New Roman"/>
              <a:ea typeface="Times New Roman"/>
              <a:cs typeface="Times New Roman"/>
              <a:sym typeface="Times New Roman"/>
            </a:endParaRPr>
          </a:p>
          <a:p>
            <a:pPr marL="0" lvl="0" indent="0" algn="l" rtl="0">
              <a:spcBef>
                <a:spcPts val="1600"/>
              </a:spcBef>
              <a:spcAft>
                <a:spcPts val="1600"/>
              </a:spcAft>
              <a:buNone/>
            </a:pPr>
            <a:r>
              <a:rPr lang="sr" sz="1800">
                <a:solidFill>
                  <a:srgbClr val="93C47D"/>
                </a:solidFill>
                <a:latin typeface="Times New Roman"/>
                <a:ea typeface="Times New Roman"/>
                <a:cs typeface="Times New Roman"/>
                <a:sym typeface="Times New Roman"/>
              </a:rPr>
              <a:t>Урош Митровић и Андреј Тодоровић</a:t>
            </a:r>
            <a:endParaRPr sz="1800">
              <a:solidFill>
                <a:srgbClr val="93C47D"/>
              </a:solidFill>
              <a:latin typeface="Times New Roman"/>
              <a:ea typeface="Times New Roman"/>
              <a:cs typeface="Times New Roman"/>
              <a:sym typeface="Times New Roman"/>
            </a:endParaRPr>
          </a:p>
        </p:txBody>
      </p:sp>
      <p:pic>
        <p:nvPicPr>
          <p:cNvPr id="199" name="Google Shape;199;p22"/>
          <p:cNvPicPr preferRelativeResize="0"/>
          <p:nvPr/>
        </p:nvPicPr>
        <p:blipFill>
          <a:blip r:embed="rId3">
            <a:alphaModFix/>
          </a:blip>
          <a:stretch>
            <a:fillRect/>
          </a:stretch>
        </p:blipFill>
        <p:spPr>
          <a:xfrm>
            <a:off x="6763100" y="3197192"/>
            <a:ext cx="2172101" cy="1567550"/>
          </a:xfrm>
          <a:prstGeom prst="rect">
            <a:avLst/>
          </a:prstGeom>
          <a:noFill/>
          <a:ln>
            <a:noFill/>
          </a:ln>
        </p:spPr>
      </p:pic>
      <p:pic>
        <p:nvPicPr>
          <p:cNvPr id="200" name="Google Shape;200;p22"/>
          <p:cNvPicPr preferRelativeResize="0"/>
          <p:nvPr/>
        </p:nvPicPr>
        <p:blipFill>
          <a:blip r:embed="rId4">
            <a:alphaModFix/>
          </a:blip>
          <a:stretch>
            <a:fillRect/>
          </a:stretch>
        </p:blipFill>
        <p:spPr>
          <a:xfrm>
            <a:off x="6718838" y="247700"/>
            <a:ext cx="2260625" cy="1508479"/>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1570</Words>
  <Application>Microsoft Office PowerPoint</Application>
  <PresentationFormat>On-screen Show (16:9)</PresentationFormat>
  <Paragraphs>87</Paragraphs>
  <Slides>16</Slides>
  <Notes>16</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Maven Pro</vt:lpstr>
      <vt:lpstr>Arial</vt:lpstr>
      <vt:lpstr>Nunito</vt:lpstr>
      <vt:lpstr>Montserrat</vt:lpstr>
      <vt:lpstr>Lato</vt:lpstr>
      <vt:lpstr>Verdana</vt:lpstr>
      <vt:lpstr>Roboto</vt:lpstr>
      <vt:lpstr>Times New Roman</vt:lpstr>
      <vt:lpstr>Lobster</vt:lpstr>
      <vt:lpstr>Caveat</vt:lpstr>
      <vt:lpstr>Focus</vt:lpstr>
      <vt:lpstr>Дан планете Земље</vt:lpstr>
      <vt:lpstr>Објашњење</vt:lpstr>
      <vt:lpstr>PowerPoint Presentation</vt:lpstr>
      <vt:lpstr>Dan planete Zemlje</vt:lpstr>
      <vt:lpstr>PowerPoint Presentation</vt:lpstr>
      <vt:lpstr>ДАН ПЛАНЕТЕ ЗЕМЉЕ </vt:lpstr>
      <vt:lpstr>DAN PLANETE ZEMLJE</vt:lpstr>
      <vt:lpstr>Дан планете Земље</vt:lpstr>
      <vt:lpstr>Дан планете Земље</vt:lpstr>
      <vt:lpstr>         </vt:lpstr>
      <vt:lpstr>Планета Земља </vt:lpstr>
      <vt:lpstr>Дан планете Земље </vt:lpstr>
      <vt:lpstr>DAN  PLANETE  ZEMLJE</vt:lpstr>
      <vt:lpstr>  DAN PLANETE ZEMLJE</vt:lpstr>
      <vt:lpstr>DAN PLANETE ZEMLJE 2020.</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Дан планете Земље</dc:title>
  <dc:creator>Nastavnik</dc:creator>
  <cp:lastModifiedBy>Nastavnik</cp:lastModifiedBy>
  <cp:revision>2</cp:revision>
  <dcterms:modified xsi:type="dcterms:W3CDTF">2020-05-27T21:09:56Z</dcterms:modified>
</cp:coreProperties>
</file>